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4" r:id="rId1"/>
    <p:sldMasterId id="2147483665" r:id="rId2"/>
  </p:sldMasterIdLst>
  <p:notesMasterIdLst>
    <p:notesMasterId r:id="rId16"/>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Lst>
  <p:sldSz cx="9144000" cy="5143500" type="screen16x9"/>
  <p:notesSz cx="6858000" cy="9144000"/>
  <p:embeddedFontLst>
    <p:embeddedFont>
      <p:font typeface="Calibri" panose="020F0502020204030204" pitchFamily="34" charset="0"/>
      <p:regular r:id="rId17"/>
      <p:bold r:id="rId18"/>
      <p:italic r:id="rId19"/>
      <p:boldItalic r:id="rId20"/>
    </p:embeddedFont>
    <p:embeddedFont>
      <p:font typeface="Merriweather Sans" pitchFamily="2" charset="0"/>
      <p:regular r:id="rId21"/>
      <p:bold r:id="rId22"/>
      <p:italic r:id="rId23"/>
      <p:boldItalic r:id="rId24"/>
    </p:embeddedFont>
    <p:embeddedFont>
      <p:font typeface="Proxima Nova" panose="020B0604020202020204"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1" d="100"/>
          <a:sy n="71" d="100"/>
        </p:scale>
        <p:origin x="64" y="23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1.xml"/><Relationship Id="rId21" Type="http://schemas.openxmlformats.org/officeDocument/2006/relationships/font" Target="fonts/font5.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8.fntdata"/><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7.fntdata"/><Relationship Id="rId28" Type="http://schemas.openxmlformats.org/officeDocument/2006/relationships/font" Target="fonts/font12.fntdata"/><Relationship Id="rId10" Type="http://schemas.openxmlformats.org/officeDocument/2006/relationships/slide" Target="slides/slide8.xml"/><Relationship Id="rId19" Type="http://schemas.openxmlformats.org/officeDocument/2006/relationships/font" Target="fonts/font3.fntdata"/><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1: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1" name="Google Shape;13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2" name="Google Shape;222;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Slide to be used to transition from building mode to reflection time.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9" name="Google Shape;229;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sz="1150">
                <a:solidFill>
                  <a:schemeClr val="dk1"/>
                </a:solidFill>
                <a:highlight>
                  <a:srgbClr val="FFFFFF"/>
                </a:highlight>
              </a:rPr>
              <a:t>Ask students to compare and contrast internal combustion engines with zero emission vehicles. Ask students for feedback around the room. Once a few examples have been shared out, click to show content of the T chart above. </a:t>
            </a:r>
            <a:endParaRPr sz="1150">
              <a:solidFill>
                <a:schemeClr val="dk1"/>
              </a:solidFill>
              <a:highlight>
                <a:srgbClr val="FFFFFF"/>
              </a:highlight>
            </a:endParaRPr>
          </a:p>
          <a:p>
            <a:pPr marL="0" lvl="0" indent="0" algn="l" rtl="0">
              <a:lnSpc>
                <a:spcPct val="100000"/>
              </a:lnSpc>
              <a:spcBef>
                <a:spcPts val="0"/>
              </a:spcBef>
              <a:spcAft>
                <a:spcPts val="0"/>
              </a:spcAft>
              <a:buSzPts val="1100"/>
              <a:buNone/>
            </a:pPr>
            <a:endParaRPr sz="1150">
              <a:solidFill>
                <a:schemeClr val="dk1"/>
              </a:solidFill>
              <a:highlight>
                <a:srgbClr val="FFFFFF"/>
              </a:highlight>
            </a:endParaRPr>
          </a:p>
          <a:p>
            <a:pPr marL="0" lvl="0" indent="0" algn="l" rtl="0">
              <a:lnSpc>
                <a:spcPct val="100000"/>
              </a:lnSpc>
              <a:spcBef>
                <a:spcPts val="0"/>
              </a:spcBef>
              <a:spcAft>
                <a:spcPts val="0"/>
              </a:spcAft>
              <a:buSzPts val="1100"/>
              <a:buNone/>
            </a:pPr>
            <a:r>
              <a:rPr lang="en" sz="1150">
                <a:solidFill>
                  <a:schemeClr val="dk1"/>
                </a:solidFill>
                <a:highlight>
                  <a:srgbClr val="FFFFFF"/>
                </a:highlight>
              </a:rPr>
              <a:t>To inspire students, ask them about the negative effects they currently experience with combustion engines noise, pollution, and paying for gas.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5" name="Google Shape;275;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sz="1150">
                <a:solidFill>
                  <a:schemeClr val="dk1"/>
                </a:solidFill>
                <a:highlight>
                  <a:srgbClr val="FFFFFF"/>
                </a:highlight>
              </a:rPr>
              <a:t>If time permits play “Would You Rather” with students. </a:t>
            </a:r>
            <a:r>
              <a:rPr lang="en" sz="1150" i="1">
                <a:solidFill>
                  <a:schemeClr val="dk1"/>
                </a:solidFill>
                <a:highlight>
                  <a:srgbClr val="FFFFFF"/>
                </a:highlight>
              </a:rPr>
              <a:t>This is a great opportunity for students to move around.  </a:t>
            </a:r>
            <a:r>
              <a:rPr lang="en" sz="1150">
                <a:solidFill>
                  <a:schemeClr val="dk1"/>
                </a:solidFill>
                <a:highlight>
                  <a:srgbClr val="FFFFFF"/>
                </a:highlight>
              </a:rPr>
              <a:t> Read one “Would You Rather” questions to students and based on their choice have student raise their right hand or left hand. OR stand up and move to one side or the other side of the room.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0" name="Google Shape;300;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Ask students how they think the community will change if all the vehicles were zero emissions. </a:t>
            </a:r>
            <a:endParaRPr>
              <a:solidFill>
                <a:schemeClr val="dk1"/>
              </a:solidFill>
            </a:endParaRPr>
          </a:p>
          <a:p>
            <a:pPr marL="0" lvl="0" indent="0" algn="l" rtl="0">
              <a:spcBef>
                <a:spcPts val="0"/>
              </a:spcBef>
              <a:spcAft>
                <a:spcPts val="0"/>
              </a:spcAft>
              <a:buClr>
                <a:schemeClr val="dk1"/>
              </a:buClr>
              <a:buSzPts val="1100"/>
              <a:buFont typeface="Arial"/>
              <a:buNone/>
            </a:pPr>
            <a:r>
              <a:rPr lang="en" i="1">
                <a:solidFill>
                  <a:schemeClr val="dk1"/>
                </a:solidFill>
              </a:rPr>
              <a:t>Answers: </a:t>
            </a:r>
            <a:endParaRPr i="1">
              <a:solidFill>
                <a:schemeClr val="dk1"/>
              </a:solidFill>
            </a:endParaRPr>
          </a:p>
          <a:p>
            <a:pPr marL="0" lvl="0" indent="0" algn="l" rtl="0">
              <a:spcBef>
                <a:spcPts val="0"/>
              </a:spcBef>
              <a:spcAft>
                <a:spcPts val="0"/>
              </a:spcAft>
              <a:buSzPts val="1100"/>
              <a:buNone/>
            </a:pPr>
            <a:r>
              <a:rPr lang="en">
                <a:solidFill>
                  <a:schemeClr val="dk1"/>
                </a:solidFill>
              </a:rPr>
              <a:t>There would be no gas stations and there would be charging stations everywhere. The neighborhood would be quieter (reduced noise pollution), the air will be cleaner - due to reduced air pollution. Overall healthier, happier people. </a:t>
            </a:r>
            <a:endParaRPr>
              <a:solidFill>
                <a:schemeClr val="dk1"/>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7" name="Google Shape;137;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List out types of transportation types and reasons why we have it. Discuss different types of vehicles and what each thing does. </a:t>
            </a:r>
            <a:endParaRPr/>
          </a:p>
          <a:p>
            <a:pPr marL="0" lvl="0" indent="0" algn="l" rtl="0">
              <a:lnSpc>
                <a:spcPct val="100000"/>
              </a:lnSpc>
              <a:spcBef>
                <a:spcPts val="0"/>
              </a:spcBef>
              <a:spcAft>
                <a:spcPts val="0"/>
              </a:spcAft>
              <a:buSzPts val="1100"/>
              <a:buNone/>
            </a:pPr>
            <a:r>
              <a:rPr lang="en"/>
              <a:t>Our need for transportation has grown dramatically and it has had an impact on the environment.  </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5" name="Google Shape;145;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rPr>
              <a:t>Transportation causes air pollution which impacts our health and environment. </a:t>
            </a:r>
            <a:endParaRPr sz="1200">
              <a:solidFill>
                <a:schemeClr val="dk1"/>
              </a:solidFill>
              <a:highlight>
                <a:schemeClr val="lt1"/>
              </a:highlight>
            </a:endParaRPr>
          </a:p>
          <a:p>
            <a:pPr marL="0" lvl="0" indent="0" algn="l" rtl="0">
              <a:spcBef>
                <a:spcPts val="0"/>
              </a:spcBef>
              <a:spcAft>
                <a:spcPts val="0"/>
              </a:spcAft>
              <a:buClr>
                <a:schemeClr val="dk1"/>
              </a:buClr>
              <a:buSzPts val="1100"/>
              <a:buFont typeface="Arial"/>
              <a:buNone/>
            </a:pPr>
            <a:r>
              <a:rPr lang="en" sz="1200">
                <a:solidFill>
                  <a:schemeClr val="dk1"/>
                </a:solidFill>
                <a:highlight>
                  <a:schemeClr val="lt1"/>
                </a:highlight>
              </a:rPr>
              <a:t>Air pollution consists of chemicals or particles in the air that can harm the health of humans, animals, and plants. It also damages buildings. Pollutants in the air take many forms. They can be gases, solid particles, or liquid droplets.</a:t>
            </a:r>
            <a:endParaRPr sz="1200">
              <a:solidFill>
                <a:schemeClr val="dk1"/>
              </a:solidFill>
              <a:highlight>
                <a:schemeClr val="lt1"/>
              </a:highlight>
            </a:endParaRPr>
          </a:p>
          <a:p>
            <a:pPr marL="0" lvl="0" indent="0" algn="l" rtl="0">
              <a:spcBef>
                <a:spcPts val="0"/>
              </a:spcBef>
              <a:spcAft>
                <a:spcPts val="0"/>
              </a:spcAft>
              <a:buClr>
                <a:schemeClr val="dk1"/>
              </a:buClr>
              <a:buSzPts val="1100"/>
              <a:buFont typeface="Arial"/>
              <a:buNone/>
            </a:pPr>
            <a:endParaRPr sz="1200">
              <a:solidFill>
                <a:schemeClr val="dk1"/>
              </a:solidFill>
              <a:highlight>
                <a:schemeClr val="lt1"/>
              </a:highlight>
            </a:endParaRPr>
          </a:p>
          <a:p>
            <a:pPr marL="0" lvl="0" indent="0" algn="l" rtl="0">
              <a:lnSpc>
                <a:spcPct val="115000"/>
              </a:lnSpc>
              <a:spcBef>
                <a:spcPts val="0"/>
              </a:spcBef>
              <a:spcAft>
                <a:spcPts val="0"/>
              </a:spcAft>
              <a:buClr>
                <a:schemeClr val="dk1"/>
              </a:buClr>
              <a:buSzPts val="1100"/>
              <a:buFont typeface="Arial"/>
              <a:buNone/>
            </a:pPr>
            <a:r>
              <a:rPr lang="en" sz="1150" b="1">
                <a:solidFill>
                  <a:schemeClr val="dk1"/>
                </a:solidFill>
                <a:highlight>
                  <a:schemeClr val="lt1"/>
                </a:highlight>
              </a:rPr>
              <a:t>Do we have any air pollution here? Do you know anyone affected by air pollution? </a:t>
            </a:r>
            <a:r>
              <a:rPr lang="en" sz="1150">
                <a:solidFill>
                  <a:schemeClr val="dk1"/>
                </a:solidFill>
                <a:highlight>
                  <a:schemeClr val="lt1"/>
                </a:highlight>
              </a:rPr>
              <a:t>Air pollution affects people's health and breathing.</a:t>
            </a:r>
            <a:r>
              <a:rPr lang="en" sz="1150" b="1">
                <a:solidFill>
                  <a:schemeClr val="dk1"/>
                </a:solidFill>
                <a:highlight>
                  <a:schemeClr val="lt1"/>
                </a:highlight>
              </a:rPr>
              <a:t> </a:t>
            </a:r>
            <a:r>
              <a:rPr lang="en" sz="1150">
                <a:solidFill>
                  <a:schemeClr val="dk1"/>
                </a:solidFill>
                <a:highlight>
                  <a:schemeClr val="lt1"/>
                </a:highlight>
              </a:rPr>
              <a:t>People who are affected by air pollution may have asthma, lung cancer and heart conditions. </a:t>
            </a:r>
            <a:endParaRPr sz="1200">
              <a:solidFill>
                <a:schemeClr val="dk1"/>
              </a:solidFill>
              <a:highlight>
                <a:schemeClr val="lt1"/>
              </a:highlight>
            </a:endParaRPr>
          </a:p>
          <a:p>
            <a:pPr marL="0" lvl="0" indent="0" algn="l" rtl="0">
              <a:spcBef>
                <a:spcPts val="0"/>
              </a:spcBef>
              <a:spcAft>
                <a:spcPts val="0"/>
              </a:spcAft>
              <a:buClr>
                <a:schemeClr val="dk1"/>
              </a:buClr>
              <a:buSzPts val="1100"/>
              <a:buFont typeface="Arial"/>
              <a:buNone/>
            </a:pPr>
            <a:endParaRPr sz="1200">
              <a:solidFill>
                <a:schemeClr val="dk1"/>
              </a:solidFill>
              <a:highlight>
                <a:schemeClr val="lt1"/>
              </a:highlight>
            </a:endParaRPr>
          </a:p>
          <a:p>
            <a:pPr marL="0" lvl="0" indent="0" algn="l" rtl="0">
              <a:spcBef>
                <a:spcPts val="0"/>
              </a:spcBef>
              <a:spcAft>
                <a:spcPts val="0"/>
              </a:spcAft>
              <a:buClr>
                <a:schemeClr val="dk1"/>
              </a:buClr>
              <a:buSzPts val="1100"/>
              <a:buFont typeface="Arial"/>
              <a:buNone/>
            </a:pPr>
            <a:r>
              <a:rPr lang="en" sz="1200">
                <a:solidFill>
                  <a:schemeClr val="dk1"/>
                </a:solidFill>
                <a:highlight>
                  <a:schemeClr val="lt1"/>
                </a:highlight>
              </a:rPr>
              <a:t>Today we are going to talk about vehicles and transportation, and how we are working to improve the environment and our air quality. </a:t>
            </a:r>
            <a:endParaRPr sz="1200">
              <a:solidFill>
                <a:schemeClr val="dk1"/>
              </a:solidFill>
              <a:highlight>
                <a:schemeClr val="lt1"/>
              </a:highlight>
            </a:endParaRPr>
          </a:p>
          <a:p>
            <a:pPr marL="0" lvl="0" indent="0" algn="l" rtl="0">
              <a:spcBef>
                <a:spcPts val="0"/>
              </a:spcBef>
              <a:spcAft>
                <a:spcPts val="0"/>
              </a:spcAft>
              <a:buClr>
                <a:schemeClr val="dk1"/>
              </a:buClr>
              <a:buSzPts val="1100"/>
              <a:buFont typeface="Arial"/>
              <a:buNone/>
            </a:pPr>
            <a:endParaRPr sz="1200">
              <a:solidFill>
                <a:schemeClr val="dk1"/>
              </a:solidFill>
              <a:highlight>
                <a:schemeClr val="lt1"/>
              </a:highlight>
            </a:endParaRPr>
          </a:p>
          <a:p>
            <a:pPr marL="0" lvl="0" indent="0" algn="l" rtl="0">
              <a:spcBef>
                <a:spcPts val="0"/>
              </a:spcBef>
              <a:spcAft>
                <a:spcPts val="0"/>
              </a:spcAft>
              <a:buClr>
                <a:schemeClr val="dk1"/>
              </a:buClr>
              <a:buSzPts val="1100"/>
              <a:buFont typeface="Arial"/>
              <a:buNone/>
            </a:pPr>
            <a:r>
              <a:rPr lang="en" sz="1200" b="1">
                <a:solidFill>
                  <a:schemeClr val="dk1"/>
                </a:solidFill>
                <a:highlight>
                  <a:schemeClr val="lt1"/>
                </a:highlight>
              </a:rPr>
              <a:t>Teacher Note: </a:t>
            </a:r>
            <a:r>
              <a:rPr lang="en" sz="1200">
                <a:solidFill>
                  <a:schemeClr val="dk1"/>
                </a:solidFill>
                <a:highlight>
                  <a:schemeClr val="lt1"/>
                </a:highlight>
              </a:rPr>
              <a:t>Pollution enters the Earth's atmosphere in many different ways. Most air pollution is created by people, emissions from factories, cars, planes, or aerosol cans. Some types of air pollution, such as smoke from wildfires or ash from volcanoes, occur naturally. </a:t>
            </a:r>
            <a:endParaRPr sz="1200">
              <a:solidFill>
                <a:schemeClr val="dk1"/>
              </a:solidFill>
              <a:highlight>
                <a:schemeClr val="lt1"/>
              </a:highlight>
            </a:endParaRPr>
          </a:p>
          <a:p>
            <a:pPr marL="0" lvl="0" indent="0" algn="l" rtl="0">
              <a:spcBef>
                <a:spcPts val="0"/>
              </a:spcBef>
              <a:spcAft>
                <a:spcPts val="0"/>
              </a:spcAft>
              <a:buClr>
                <a:schemeClr val="dk1"/>
              </a:buClr>
              <a:buSzPts val="1100"/>
              <a:buFont typeface="Arial"/>
              <a:buNone/>
            </a:pPr>
            <a:endParaRPr sz="1200">
              <a:solidFill>
                <a:schemeClr val="dk1"/>
              </a:solidFill>
              <a:highlight>
                <a:schemeClr val="lt1"/>
              </a:highlight>
            </a:endParaRPr>
          </a:p>
          <a:p>
            <a:pPr marL="0" lvl="0" indent="0" algn="l" rtl="0">
              <a:spcBef>
                <a:spcPts val="0"/>
              </a:spcBef>
              <a:spcAft>
                <a:spcPts val="0"/>
              </a:spcAft>
              <a:buSzPts val="1100"/>
              <a:buNone/>
            </a:pPr>
            <a:r>
              <a:rPr lang="en" sz="1200">
                <a:solidFill>
                  <a:schemeClr val="dk1"/>
                </a:solidFill>
                <a:highlight>
                  <a:schemeClr val="lt1"/>
                </a:highlight>
              </a:rPr>
              <a:t>Air pollution is most common in large cities where emissions from many different sources are concentrated. This air pollution often appears as a cloud making the air murky. It is called smog. The word "smog" comes from combining the words "smoke" and "fog."</a:t>
            </a:r>
            <a:endParaRPr b="1"/>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1" name="Google Shape;151;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a:solidFill>
                  <a:schemeClr val="dk1"/>
                </a:solidFill>
              </a:rPr>
              <a:t>Most vehicles today use internal combustion engines. Combustion means to burn. </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r>
              <a:rPr lang="en">
                <a:solidFill>
                  <a:schemeClr val="dk1"/>
                </a:solidFill>
              </a:rPr>
              <a:t>Most vehicles today use internal combustion engines. Combustion means to burn. </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a:solidFill>
                  <a:schemeClr val="dk1"/>
                </a:solidFill>
              </a:rPr>
              <a:t>Gasoline comes into one of the pistons, it is push up and a spark from the spark plug ignites the gasoline and pushes the piston back down, rotating the shaft at the bottom and the smoke or emissions from the combustion come out the other side of the motor. The emissions that come out are what causes air pollution. Even though we have made improvements, it will never go away.  </a:t>
            </a: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3" name="Google Shape;173;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solidFill>
                  <a:schemeClr val="dk1"/>
                </a:solidFill>
              </a:rPr>
              <a:t>Electricity vehicles were first introduced by Thomas Edison in the late 1800s. But they have evolved so much since then and are now more important than ever. </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r>
              <a:rPr lang="en"/>
              <a:t>Electric cars take in electricity and just produce motion. No Emissions! </a:t>
            </a:r>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Clr>
                <a:schemeClr val="dk1"/>
              </a:buClr>
              <a:buSzPts val="1100"/>
              <a:buFont typeface="Arial"/>
              <a:buNone/>
            </a:pPr>
            <a:r>
              <a:rPr lang="en"/>
              <a:t>1000 Mile</a:t>
            </a:r>
            <a:endParaRPr/>
          </a:p>
          <a:p>
            <a:pPr marL="0" lvl="0" indent="0" algn="l" rtl="0">
              <a:lnSpc>
                <a:spcPct val="100000"/>
              </a:lnSpc>
              <a:spcBef>
                <a:spcPts val="0"/>
              </a:spcBef>
              <a:spcAft>
                <a:spcPts val="0"/>
              </a:spcAft>
              <a:buClr>
                <a:schemeClr val="dk1"/>
              </a:buClr>
              <a:buSzPts val="1100"/>
              <a:buFont typeface="Arial"/>
              <a:buNone/>
            </a:pPr>
            <a:r>
              <a:rPr lang="en"/>
              <a:t>Endurance Run</a:t>
            </a:r>
            <a:endParaRPr/>
          </a:p>
          <a:p>
            <a:pPr marL="0" lvl="0" indent="0" algn="l" rtl="0">
              <a:lnSpc>
                <a:spcPct val="100000"/>
              </a:lnSpc>
              <a:spcBef>
                <a:spcPts val="0"/>
              </a:spcBef>
              <a:spcAft>
                <a:spcPts val="0"/>
              </a:spcAft>
              <a:buClr>
                <a:schemeClr val="dk1"/>
              </a:buClr>
              <a:buSzPts val="1100"/>
              <a:buFont typeface="Arial"/>
              <a:buNone/>
            </a:pPr>
            <a:r>
              <a:rPr lang="en"/>
              <a:t>Bailey Electric New Edison </a:t>
            </a:r>
            <a:endParaRPr/>
          </a:p>
          <a:p>
            <a:pPr marL="0" lvl="0" indent="0" algn="l" rtl="0">
              <a:lnSpc>
                <a:spcPct val="100000"/>
              </a:lnSpc>
              <a:spcBef>
                <a:spcPts val="0"/>
              </a:spcBef>
              <a:spcAft>
                <a:spcPts val="0"/>
              </a:spcAft>
              <a:buClr>
                <a:schemeClr val="dk1"/>
              </a:buClr>
              <a:buSzPts val="1100"/>
              <a:buFont typeface="Arial"/>
              <a:buNone/>
            </a:pPr>
            <a:r>
              <a:rPr lang="en"/>
              <a:t>Storage Battery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9" name="Google Shape;179;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(Video: 1:31 min) Here is an explanation of how electric vehicle work today. Electric vehicles (aka EV)  motors are completely powered by a battery. EVs have a different type of motor than a combustion engine. EV motors use a magnetic field that forces the shaft to rotate distributing power to the wheels creating mechanical energy.  </a:t>
            </a:r>
            <a:r>
              <a:rPr lang="en">
                <a:solidFill>
                  <a:schemeClr val="dk1"/>
                </a:solidFill>
              </a:rPr>
              <a:t>Notice how many fewer parts there are in this whole car. (17 parts in EV and over 300 in a combustion engine)  </a:t>
            </a:r>
            <a:endParaRPr>
              <a:solidFill>
                <a:schemeClr val="dk1"/>
              </a:solidFill>
            </a:endParaRPr>
          </a:p>
          <a:p>
            <a:pPr marL="0" lvl="0" indent="0" algn="l" rtl="0">
              <a:lnSpc>
                <a:spcPct val="100000"/>
              </a:lnSpc>
              <a:spcBef>
                <a:spcPts val="0"/>
              </a:spcBef>
              <a:spcAft>
                <a:spcPts val="0"/>
              </a:spcAft>
              <a:buSzPts val="1100"/>
              <a:buNone/>
            </a:pPr>
            <a:endParaRPr>
              <a:solidFill>
                <a:schemeClr val="dk1"/>
              </a:solidFill>
            </a:endParaRPr>
          </a:p>
          <a:p>
            <a:pPr marL="0" lvl="0" indent="0" algn="l" rtl="0">
              <a:lnSpc>
                <a:spcPct val="100000"/>
              </a:lnSpc>
              <a:spcBef>
                <a:spcPts val="0"/>
              </a:spcBef>
              <a:spcAft>
                <a:spcPts val="0"/>
              </a:spcAft>
              <a:buSzPts val="1100"/>
              <a:buNone/>
            </a:pPr>
            <a:r>
              <a:rPr lang="en" b="1"/>
              <a:t>Since these vehicles are only using battery power and a magnetic field there are no emissions, no air pollution, and little to no maintenance. This is why we call them Zero Emission Vehicles. </a:t>
            </a:r>
            <a:endParaRPr b="1"/>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7" name="Google Shape;187;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a:solidFill>
                  <a:schemeClr val="dk1"/>
                </a:solidFill>
              </a:rPr>
              <a:t>Since these vehicles are only using battery power and a magnetic field there are no emissions, no air pollution, and little to no maintenance. This is why we call them</a:t>
            </a:r>
            <a:r>
              <a:rPr lang="en" b="1">
                <a:solidFill>
                  <a:schemeClr val="dk1"/>
                </a:solidFill>
              </a:rPr>
              <a:t> Zero Emission Vehicles.</a:t>
            </a:r>
            <a:endParaRPr b="1">
              <a:solidFill>
                <a:srgbClr val="002D73"/>
              </a:solidFil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6" name="Google Shape;196;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rPr>
              <a:t>Review the safety notes with students  </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Do not put electrical components in your mouth.</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Do not use your teeth as tools</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Never run a path directly from the battery, back to the battery. </a:t>
            </a:r>
            <a:endParaRPr>
              <a:solidFill>
                <a:schemeClr val="dk1"/>
              </a:solidFill>
            </a:endParaRPr>
          </a:p>
          <a:p>
            <a:pPr marL="457200" lvl="0" indent="-298450" algn="l" rtl="0">
              <a:lnSpc>
                <a:spcPct val="115000"/>
              </a:lnSpc>
              <a:spcBef>
                <a:spcPts val="0"/>
              </a:spcBef>
              <a:spcAft>
                <a:spcPts val="0"/>
              </a:spcAft>
              <a:buClr>
                <a:schemeClr val="dk1"/>
              </a:buClr>
              <a:buSzPts val="1100"/>
              <a:buChar char="●"/>
            </a:pPr>
            <a:r>
              <a:rPr lang="en">
                <a:solidFill>
                  <a:schemeClr val="dk1"/>
                </a:solidFill>
              </a:rPr>
              <a:t>If anything gets hot, call over the teacher. </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*Be careful about students pushing their hands into the axles to get the wheels on. </a:t>
            </a:r>
            <a:endParaRPr>
              <a:solidFill>
                <a:schemeClr val="dk1"/>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5" name="Google Shape;215;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a:solidFill>
                  <a:schemeClr val="dk1"/>
                </a:solidFill>
              </a:rPr>
              <a:t>Let’s Build a Zero Emission Vehicle. Pulley Car</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a:solidFill>
                  <a:schemeClr val="dk1"/>
                </a:solidFill>
              </a:rPr>
              <a:t>Handout materials; Kit and Activity Card, make sure kids are looking at ZEV Activity 1</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a:solidFill>
                  <a:schemeClr val="dk1"/>
                </a:solidFill>
              </a:rPr>
              <a:t>You are now tasked with building your own ZEV.  Students will move through the steps outline in the activity card to build their ZEV. </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Master"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468028" y="1395961"/>
            <a:ext cx="7675500" cy="11172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rgbClr val="002D73"/>
              </a:buClr>
              <a:buSzPts val="4000"/>
              <a:buFont typeface="Proxima Nova"/>
              <a:buNone/>
              <a:defRPr sz="4000">
                <a:solidFill>
                  <a:srgbClr val="002D73"/>
                </a:solidFill>
                <a:latin typeface="Proxima Nova"/>
                <a:ea typeface="Proxima Nova"/>
                <a:cs typeface="Proxima Nova"/>
                <a:sym typeface="Proxima Nova"/>
              </a:defRPr>
            </a:lvl1pPr>
            <a:lvl2pPr lvl="1" algn="l">
              <a:lnSpc>
                <a:spcPct val="100000"/>
              </a:lnSpc>
              <a:spcBef>
                <a:spcPts val="0"/>
              </a:spcBef>
              <a:spcAft>
                <a:spcPts val="0"/>
              </a:spcAft>
              <a:buSzPts val="4000"/>
              <a:buFont typeface="Proxima Nova"/>
              <a:buNone/>
              <a:defRPr sz="4000">
                <a:latin typeface="Proxima Nova"/>
                <a:ea typeface="Proxima Nova"/>
                <a:cs typeface="Proxima Nova"/>
                <a:sym typeface="Proxima Nova"/>
              </a:defRPr>
            </a:lvl2pPr>
            <a:lvl3pPr lvl="2" algn="l">
              <a:lnSpc>
                <a:spcPct val="100000"/>
              </a:lnSpc>
              <a:spcBef>
                <a:spcPts val="0"/>
              </a:spcBef>
              <a:spcAft>
                <a:spcPts val="0"/>
              </a:spcAft>
              <a:buSzPts val="4000"/>
              <a:buFont typeface="Proxima Nova"/>
              <a:buNone/>
              <a:defRPr sz="4000">
                <a:latin typeface="Proxima Nova"/>
                <a:ea typeface="Proxima Nova"/>
                <a:cs typeface="Proxima Nova"/>
                <a:sym typeface="Proxima Nova"/>
              </a:defRPr>
            </a:lvl3pPr>
            <a:lvl4pPr lvl="3" algn="l">
              <a:lnSpc>
                <a:spcPct val="100000"/>
              </a:lnSpc>
              <a:spcBef>
                <a:spcPts val="0"/>
              </a:spcBef>
              <a:spcAft>
                <a:spcPts val="0"/>
              </a:spcAft>
              <a:buSzPts val="4000"/>
              <a:buFont typeface="Proxima Nova"/>
              <a:buNone/>
              <a:defRPr sz="4000">
                <a:latin typeface="Proxima Nova"/>
                <a:ea typeface="Proxima Nova"/>
                <a:cs typeface="Proxima Nova"/>
                <a:sym typeface="Proxima Nova"/>
              </a:defRPr>
            </a:lvl4pPr>
            <a:lvl5pPr lvl="4" algn="l">
              <a:lnSpc>
                <a:spcPct val="100000"/>
              </a:lnSpc>
              <a:spcBef>
                <a:spcPts val="0"/>
              </a:spcBef>
              <a:spcAft>
                <a:spcPts val="0"/>
              </a:spcAft>
              <a:buSzPts val="4000"/>
              <a:buFont typeface="Proxima Nova"/>
              <a:buNone/>
              <a:defRPr sz="4000">
                <a:latin typeface="Proxima Nova"/>
                <a:ea typeface="Proxima Nova"/>
                <a:cs typeface="Proxima Nova"/>
                <a:sym typeface="Proxima Nova"/>
              </a:defRPr>
            </a:lvl5pPr>
            <a:lvl6pPr lvl="5" algn="l">
              <a:lnSpc>
                <a:spcPct val="100000"/>
              </a:lnSpc>
              <a:spcBef>
                <a:spcPts val="0"/>
              </a:spcBef>
              <a:spcAft>
                <a:spcPts val="0"/>
              </a:spcAft>
              <a:buSzPts val="4000"/>
              <a:buFont typeface="Proxima Nova"/>
              <a:buNone/>
              <a:defRPr sz="4000">
                <a:latin typeface="Proxima Nova"/>
                <a:ea typeface="Proxima Nova"/>
                <a:cs typeface="Proxima Nova"/>
                <a:sym typeface="Proxima Nova"/>
              </a:defRPr>
            </a:lvl6pPr>
            <a:lvl7pPr lvl="6" algn="l">
              <a:lnSpc>
                <a:spcPct val="100000"/>
              </a:lnSpc>
              <a:spcBef>
                <a:spcPts val="0"/>
              </a:spcBef>
              <a:spcAft>
                <a:spcPts val="0"/>
              </a:spcAft>
              <a:buSzPts val="4000"/>
              <a:buFont typeface="Proxima Nova"/>
              <a:buNone/>
              <a:defRPr sz="4000">
                <a:latin typeface="Proxima Nova"/>
                <a:ea typeface="Proxima Nova"/>
                <a:cs typeface="Proxima Nova"/>
                <a:sym typeface="Proxima Nova"/>
              </a:defRPr>
            </a:lvl7pPr>
            <a:lvl8pPr lvl="7" algn="l">
              <a:lnSpc>
                <a:spcPct val="100000"/>
              </a:lnSpc>
              <a:spcBef>
                <a:spcPts val="0"/>
              </a:spcBef>
              <a:spcAft>
                <a:spcPts val="0"/>
              </a:spcAft>
              <a:buSzPts val="4000"/>
              <a:buFont typeface="Proxima Nova"/>
              <a:buNone/>
              <a:defRPr sz="4000">
                <a:latin typeface="Proxima Nova"/>
                <a:ea typeface="Proxima Nova"/>
                <a:cs typeface="Proxima Nova"/>
                <a:sym typeface="Proxima Nova"/>
              </a:defRPr>
            </a:lvl8pPr>
            <a:lvl9pPr lvl="8" algn="l">
              <a:lnSpc>
                <a:spcPct val="100000"/>
              </a:lnSpc>
              <a:spcBef>
                <a:spcPts val="0"/>
              </a:spcBef>
              <a:spcAft>
                <a:spcPts val="0"/>
              </a:spcAft>
              <a:buSzPts val="4000"/>
              <a:buFont typeface="Proxima Nova"/>
              <a:buNone/>
              <a:defRPr sz="4000">
                <a:latin typeface="Proxima Nova"/>
                <a:ea typeface="Proxima Nova"/>
                <a:cs typeface="Proxima Nova"/>
                <a:sym typeface="Proxima Nova"/>
              </a:defRPr>
            </a:lvl9pPr>
          </a:lstStyle>
          <a:p>
            <a:endParaRPr/>
          </a:p>
        </p:txBody>
      </p:sp>
      <p:sp>
        <p:nvSpPr>
          <p:cNvPr id="10" name="Google Shape;10;p2"/>
          <p:cNvSpPr txBox="1">
            <a:spLocks noGrp="1"/>
          </p:cNvSpPr>
          <p:nvPr>
            <p:ph type="subTitle" idx="1"/>
          </p:nvPr>
        </p:nvSpPr>
        <p:spPr>
          <a:xfrm>
            <a:off x="468028" y="2607568"/>
            <a:ext cx="7680900" cy="10794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500"/>
              </a:spcBef>
              <a:spcAft>
                <a:spcPts val="0"/>
              </a:spcAft>
              <a:buClr>
                <a:srgbClr val="7F7F7F"/>
              </a:buClr>
              <a:buSzPts val="2400"/>
              <a:buFont typeface="Proxima Nova"/>
              <a:buNone/>
              <a:defRPr sz="2400" b="1">
                <a:solidFill>
                  <a:srgbClr val="7F7F7F"/>
                </a:solidFill>
                <a:latin typeface="Proxima Nova"/>
                <a:ea typeface="Proxima Nova"/>
                <a:cs typeface="Proxima Nova"/>
                <a:sym typeface="Proxima Nova"/>
              </a:defRPr>
            </a:lvl1pPr>
            <a:lvl2pPr lvl="1" algn="ctr">
              <a:lnSpc>
                <a:spcPct val="90000"/>
              </a:lnSpc>
              <a:spcBef>
                <a:spcPts val="500"/>
              </a:spcBef>
              <a:spcAft>
                <a:spcPts val="0"/>
              </a:spcAft>
              <a:buClr>
                <a:srgbClr val="646569"/>
              </a:buClr>
              <a:buSzPts val="2400"/>
              <a:buFont typeface="Proxima Nova"/>
              <a:buNone/>
              <a:defRPr sz="2400">
                <a:latin typeface="Proxima Nova"/>
                <a:ea typeface="Proxima Nova"/>
                <a:cs typeface="Proxima Nova"/>
                <a:sym typeface="Proxima Nova"/>
              </a:defRPr>
            </a:lvl2pPr>
            <a:lvl3pPr lvl="2" algn="ctr">
              <a:lnSpc>
                <a:spcPct val="90000"/>
              </a:lnSpc>
              <a:spcBef>
                <a:spcPts val="500"/>
              </a:spcBef>
              <a:spcAft>
                <a:spcPts val="0"/>
              </a:spcAft>
              <a:buClr>
                <a:srgbClr val="646569"/>
              </a:buClr>
              <a:buSzPts val="2400"/>
              <a:buFont typeface="Proxima Nova"/>
              <a:buNone/>
              <a:defRPr sz="2400">
                <a:latin typeface="Proxima Nova"/>
                <a:ea typeface="Proxima Nova"/>
                <a:cs typeface="Proxima Nova"/>
                <a:sym typeface="Proxima Nova"/>
              </a:defRPr>
            </a:lvl3pPr>
            <a:lvl4pPr lvl="3" algn="ctr">
              <a:lnSpc>
                <a:spcPct val="90000"/>
              </a:lnSpc>
              <a:spcBef>
                <a:spcPts val="500"/>
              </a:spcBef>
              <a:spcAft>
                <a:spcPts val="0"/>
              </a:spcAft>
              <a:buClr>
                <a:srgbClr val="646569"/>
              </a:buClr>
              <a:buSzPts val="2400"/>
              <a:buFont typeface="Proxima Nova"/>
              <a:buNone/>
              <a:defRPr sz="2400">
                <a:latin typeface="Proxima Nova"/>
                <a:ea typeface="Proxima Nova"/>
                <a:cs typeface="Proxima Nova"/>
                <a:sym typeface="Proxima Nova"/>
              </a:defRPr>
            </a:lvl4pPr>
            <a:lvl5pPr lvl="4" algn="ctr">
              <a:lnSpc>
                <a:spcPct val="90000"/>
              </a:lnSpc>
              <a:spcBef>
                <a:spcPts val="400"/>
              </a:spcBef>
              <a:spcAft>
                <a:spcPts val="0"/>
              </a:spcAft>
              <a:buClr>
                <a:srgbClr val="646569"/>
              </a:buClr>
              <a:buSzPts val="2400"/>
              <a:buFont typeface="Proxima Nova"/>
              <a:buNone/>
              <a:defRPr sz="2400">
                <a:latin typeface="Proxima Nova"/>
                <a:ea typeface="Proxima Nova"/>
                <a:cs typeface="Proxima Nova"/>
                <a:sym typeface="Proxima Nova"/>
              </a:defRPr>
            </a:lvl5pPr>
            <a:lvl6pPr lvl="5" algn="ctr">
              <a:lnSpc>
                <a:spcPct val="90000"/>
              </a:lnSpc>
              <a:spcBef>
                <a:spcPts val="400"/>
              </a:spcBef>
              <a:spcAft>
                <a:spcPts val="0"/>
              </a:spcAft>
              <a:buClr>
                <a:schemeClr val="dk1"/>
              </a:buClr>
              <a:buSzPts val="2400"/>
              <a:buFont typeface="Proxima Nova"/>
              <a:buNone/>
              <a:defRPr sz="2400">
                <a:latin typeface="Proxima Nova"/>
                <a:ea typeface="Proxima Nova"/>
                <a:cs typeface="Proxima Nova"/>
                <a:sym typeface="Proxima Nova"/>
              </a:defRPr>
            </a:lvl6pPr>
            <a:lvl7pPr lvl="6" algn="ctr">
              <a:lnSpc>
                <a:spcPct val="90000"/>
              </a:lnSpc>
              <a:spcBef>
                <a:spcPts val="400"/>
              </a:spcBef>
              <a:spcAft>
                <a:spcPts val="0"/>
              </a:spcAft>
              <a:buClr>
                <a:schemeClr val="dk1"/>
              </a:buClr>
              <a:buSzPts val="2400"/>
              <a:buFont typeface="Proxima Nova"/>
              <a:buNone/>
              <a:defRPr sz="2400">
                <a:latin typeface="Proxima Nova"/>
                <a:ea typeface="Proxima Nova"/>
                <a:cs typeface="Proxima Nova"/>
                <a:sym typeface="Proxima Nova"/>
              </a:defRPr>
            </a:lvl7pPr>
            <a:lvl8pPr lvl="7" algn="ctr">
              <a:lnSpc>
                <a:spcPct val="90000"/>
              </a:lnSpc>
              <a:spcBef>
                <a:spcPts val="400"/>
              </a:spcBef>
              <a:spcAft>
                <a:spcPts val="0"/>
              </a:spcAft>
              <a:buClr>
                <a:schemeClr val="dk1"/>
              </a:buClr>
              <a:buSzPts val="2400"/>
              <a:buFont typeface="Proxima Nova"/>
              <a:buNone/>
              <a:defRPr sz="2400">
                <a:latin typeface="Proxima Nova"/>
                <a:ea typeface="Proxima Nova"/>
                <a:cs typeface="Proxima Nova"/>
                <a:sym typeface="Proxima Nova"/>
              </a:defRPr>
            </a:lvl8pPr>
            <a:lvl9pPr lvl="8" algn="ctr">
              <a:lnSpc>
                <a:spcPct val="90000"/>
              </a:lnSpc>
              <a:spcBef>
                <a:spcPts val="400"/>
              </a:spcBef>
              <a:spcAft>
                <a:spcPts val="0"/>
              </a:spcAft>
              <a:buClr>
                <a:schemeClr val="dk1"/>
              </a:buClr>
              <a:buSzPts val="2400"/>
              <a:buFont typeface="Proxima Nova"/>
              <a:buNone/>
              <a:defRPr sz="2400">
                <a:latin typeface="Proxima Nova"/>
                <a:ea typeface="Proxima Nova"/>
                <a:cs typeface="Proxima Nova"/>
                <a:sym typeface="Proxima Nova"/>
              </a:defRPr>
            </a:lvl9pPr>
          </a:lstStyle>
          <a:p>
            <a:endParaRPr/>
          </a:p>
        </p:txBody>
      </p:sp>
      <p:sp>
        <p:nvSpPr>
          <p:cNvPr id="11" name="Google Shape;11;p2"/>
          <p:cNvSpPr/>
          <p:nvPr/>
        </p:nvSpPr>
        <p:spPr>
          <a:xfrm>
            <a:off x="0" y="4625253"/>
            <a:ext cx="9144000" cy="5697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2" name="Google Shape;12;p2"/>
          <p:cNvSpPr/>
          <p:nvPr/>
        </p:nvSpPr>
        <p:spPr>
          <a:xfrm>
            <a:off x="0" y="3224056"/>
            <a:ext cx="5606700" cy="54900"/>
          </a:xfrm>
          <a:prstGeom prst="rect">
            <a:avLst/>
          </a:prstGeom>
          <a:solidFill>
            <a:srgbClr val="006BA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3" name="Google Shape;13;p2"/>
          <p:cNvSpPr/>
          <p:nvPr/>
        </p:nvSpPr>
        <p:spPr>
          <a:xfrm>
            <a:off x="0" y="3265156"/>
            <a:ext cx="5606700" cy="13800"/>
          </a:xfrm>
          <a:prstGeom prst="rect">
            <a:avLst/>
          </a:prstGeom>
          <a:solidFill>
            <a:srgbClr val="002D7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14" name="Google Shape;14;p2"/>
          <p:cNvPicPr preferRelativeResize="0"/>
          <p:nvPr/>
        </p:nvPicPr>
        <p:blipFill rotWithShape="1">
          <a:blip r:embed="rId2">
            <a:alphaModFix/>
          </a:blip>
          <a:srcRect/>
          <a:stretch/>
        </p:blipFill>
        <p:spPr>
          <a:xfrm>
            <a:off x="6851275" y="272587"/>
            <a:ext cx="2110027" cy="323638"/>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8"/>
        <p:cNvGrpSpPr/>
        <p:nvPr/>
      </p:nvGrpSpPr>
      <p:grpSpPr>
        <a:xfrm>
          <a:off x="0" y="0"/>
          <a:ext cx="0" cy="0"/>
          <a:chOff x="0" y="0"/>
          <a:chExt cx="0" cy="0"/>
        </a:xfrm>
      </p:grpSpPr>
      <p:sp>
        <p:nvSpPr>
          <p:cNvPr id="79" name="Google Shape;79;p12"/>
          <p:cNvSpPr txBox="1"/>
          <p:nvPr/>
        </p:nvSpPr>
        <p:spPr>
          <a:xfrm>
            <a:off x="4318650" y="4888245"/>
            <a:ext cx="506700" cy="2058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800"/>
              <a:buFont typeface="Arial"/>
              <a:buNone/>
            </a:pPr>
            <a:fld id="{00000000-1234-1234-1234-123412341234}" type="slidenum">
              <a:rPr lang="en" sz="800" b="1" i="0" u="none" strike="noStrike" cap="none">
                <a:solidFill>
                  <a:schemeClr val="accent3"/>
                </a:solidFill>
                <a:latin typeface="Arial"/>
                <a:ea typeface="Arial"/>
                <a:cs typeface="Arial"/>
                <a:sym typeface="Arial"/>
              </a:rPr>
              <a:t>‹#›</a:t>
            </a:fld>
            <a:endParaRPr sz="800" b="1" i="0" u="none" strike="noStrike" cap="none">
              <a:solidFill>
                <a:schemeClr val="accent3"/>
              </a:solidFill>
              <a:latin typeface="Arial"/>
              <a:ea typeface="Arial"/>
              <a:cs typeface="Arial"/>
              <a:sym typeface="Arial"/>
            </a:endParaRPr>
          </a:p>
        </p:txBody>
      </p:sp>
      <p:pic>
        <p:nvPicPr>
          <p:cNvPr id="80" name="Google Shape;80;p12"/>
          <p:cNvPicPr preferRelativeResize="0"/>
          <p:nvPr/>
        </p:nvPicPr>
        <p:blipFill rotWithShape="1">
          <a:blip r:embed="rId2">
            <a:alphaModFix/>
          </a:blip>
          <a:srcRect/>
          <a:stretch/>
        </p:blipFill>
        <p:spPr>
          <a:xfrm>
            <a:off x="7883500" y="4901184"/>
            <a:ext cx="1154000" cy="177000"/>
          </a:xfrm>
          <a:prstGeom prst="rect">
            <a:avLst/>
          </a:prstGeom>
          <a:noFill/>
          <a:ln>
            <a:noFill/>
          </a:ln>
        </p:spPr>
      </p:pic>
      <p:grpSp>
        <p:nvGrpSpPr>
          <p:cNvPr id="81" name="Google Shape;81;p12"/>
          <p:cNvGrpSpPr/>
          <p:nvPr/>
        </p:nvGrpSpPr>
        <p:grpSpPr>
          <a:xfrm>
            <a:off x="0" y="5129794"/>
            <a:ext cx="9144000" cy="18291"/>
            <a:chOff x="0" y="5118447"/>
            <a:chExt cx="9144000" cy="76500"/>
          </a:xfrm>
        </p:grpSpPr>
        <p:sp>
          <p:nvSpPr>
            <p:cNvPr id="82" name="Google Shape;82;p12"/>
            <p:cNvSpPr/>
            <p:nvPr/>
          </p:nvSpPr>
          <p:spPr>
            <a:xfrm>
              <a:off x="0" y="5118447"/>
              <a:ext cx="9144000" cy="76500"/>
            </a:xfrm>
            <a:prstGeom prst="rect">
              <a:avLst/>
            </a:prstGeom>
            <a:solidFill>
              <a:srgbClr val="002D7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83" name="Google Shape;83;p12"/>
            <p:cNvSpPr/>
            <p:nvPr/>
          </p:nvSpPr>
          <p:spPr>
            <a:xfrm>
              <a:off x="0" y="5123175"/>
              <a:ext cx="9144000" cy="18300"/>
            </a:xfrm>
            <a:prstGeom prst="rect">
              <a:avLst/>
            </a:prstGeom>
            <a:solidFill>
              <a:srgbClr val="006BA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ver Master" type="title">
  <p:cSld name="TITLE">
    <p:spTree>
      <p:nvGrpSpPr>
        <p:cNvPr id="1" name="Shape 84"/>
        <p:cNvGrpSpPr/>
        <p:nvPr/>
      </p:nvGrpSpPr>
      <p:grpSpPr>
        <a:xfrm>
          <a:off x="0" y="0"/>
          <a:ext cx="0" cy="0"/>
          <a:chOff x="0" y="0"/>
          <a:chExt cx="0" cy="0"/>
        </a:xfrm>
      </p:grpSpPr>
      <p:sp>
        <p:nvSpPr>
          <p:cNvPr id="85" name="Google Shape;85;p13"/>
          <p:cNvSpPr txBox="1">
            <a:spLocks noGrp="1"/>
          </p:cNvSpPr>
          <p:nvPr>
            <p:ph type="ctrTitle"/>
          </p:nvPr>
        </p:nvSpPr>
        <p:spPr>
          <a:xfrm>
            <a:off x="468028" y="1395961"/>
            <a:ext cx="7675500" cy="11172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rgbClr val="002D73"/>
              </a:buClr>
              <a:buSzPts val="4000"/>
              <a:buFont typeface="Proxima Nova"/>
              <a:buNone/>
              <a:defRPr sz="4000">
                <a:solidFill>
                  <a:srgbClr val="002D73"/>
                </a:solidFill>
                <a:latin typeface="Proxima Nova"/>
                <a:ea typeface="Proxima Nova"/>
                <a:cs typeface="Proxima Nova"/>
                <a:sym typeface="Proxima Nova"/>
              </a:defRPr>
            </a:lvl1pPr>
            <a:lvl2pPr lvl="1" algn="l">
              <a:lnSpc>
                <a:spcPct val="100000"/>
              </a:lnSpc>
              <a:spcBef>
                <a:spcPts val="0"/>
              </a:spcBef>
              <a:spcAft>
                <a:spcPts val="0"/>
              </a:spcAft>
              <a:buSzPts val="4000"/>
              <a:buFont typeface="Proxima Nova"/>
              <a:buNone/>
              <a:defRPr sz="4000">
                <a:latin typeface="Proxima Nova"/>
                <a:ea typeface="Proxima Nova"/>
                <a:cs typeface="Proxima Nova"/>
                <a:sym typeface="Proxima Nova"/>
              </a:defRPr>
            </a:lvl2pPr>
            <a:lvl3pPr lvl="2" algn="l">
              <a:lnSpc>
                <a:spcPct val="100000"/>
              </a:lnSpc>
              <a:spcBef>
                <a:spcPts val="0"/>
              </a:spcBef>
              <a:spcAft>
                <a:spcPts val="0"/>
              </a:spcAft>
              <a:buSzPts val="4000"/>
              <a:buFont typeface="Proxima Nova"/>
              <a:buNone/>
              <a:defRPr sz="4000">
                <a:latin typeface="Proxima Nova"/>
                <a:ea typeface="Proxima Nova"/>
                <a:cs typeface="Proxima Nova"/>
                <a:sym typeface="Proxima Nova"/>
              </a:defRPr>
            </a:lvl3pPr>
            <a:lvl4pPr lvl="3" algn="l">
              <a:lnSpc>
                <a:spcPct val="100000"/>
              </a:lnSpc>
              <a:spcBef>
                <a:spcPts val="0"/>
              </a:spcBef>
              <a:spcAft>
                <a:spcPts val="0"/>
              </a:spcAft>
              <a:buSzPts val="4000"/>
              <a:buFont typeface="Proxima Nova"/>
              <a:buNone/>
              <a:defRPr sz="4000">
                <a:latin typeface="Proxima Nova"/>
                <a:ea typeface="Proxima Nova"/>
                <a:cs typeface="Proxima Nova"/>
                <a:sym typeface="Proxima Nova"/>
              </a:defRPr>
            </a:lvl4pPr>
            <a:lvl5pPr lvl="4" algn="l">
              <a:lnSpc>
                <a:spcPct val="100000"/>
              </a:lnSpc>
              <a:spcBef>
                <a:spcPts val="0"/>
              </a:spcBef>
              <a:spcAft>
                <a:spcPts val="0"/>
              </a:spcAft>
              <a:buSzPts val="4000"/>
              <a:buFont typeface="Proxima Nova"/>
              <a:buNone/>
              <a:defRPr sz="4000">
                <a:latin typeface="Proxima Nova"/>
                <a:ea typeface="Proxima Nova"/>
                <a:cs typeface="Proxima Nova"/>
                <a:sym typeface="Proxima Nova"/>
              </a:defRPr>
            </a:lvl5pPr>
            <a:lvl6pPr lvl="5" algn="l">
              <a:lnSpc>
                <a:spcPct val="100000"/>
              </a:lnSpc>
              <a:spcBef>
                <a:spcPts val="0"/>
              </a:spcBef>
              <a:spcAft>
                <a:spcPts val="0"/>
              </a:spcAft>
              <a:buSzPts val="4000"/>
              <a:buFont typeface="Proxima Nova"/>
              <a:buNone/>
              <a:defRPr sz="4000">
                <a:latin typeface="Proxima Nova"/>
                <a:ea typeface="Proxima Nova"/>
                <a:cs typeface="Proxima Nova"/>
                <a:sym typeface="Proxima Nova"/>
              </a:defRPr>
            </a:lvl6pPr>
            <a:lvl7pPr lvl="6" algn="l">
              <a:lnSpc>
                <a:spcPct val="100000"/>
              </a:lnSpc>
              <a:spcBef>
                <a:spcPts val="0"/>
              </a:spcBef>
              <a:spcAft>
                <a:spcPts val="0"/>
              </a:spcAft>
              <a:buSzPts val="4000"/>
              <a:buFont typeface="Proxima Nova"/>
              <a:buNone/>
              <a:defRPr sz="4000">
                <a:latin typeface="Proxima Nova"/>
                <a:ea typeface="Proxima Nova"/>
                <a:cs typeface="Proxima Nova"/>
                <a:sym typeface="Proxima Nova"/>
              </a:defRPr>
            </a:lvl7pPr>
            <a:lvl8pPr lvl="7" algn="l">
              <a:lnSpc>
                <a:spcPct val="100000"/>
              </a:lnSpc>
              <a:spcBef>
                <a:spcPts val="0"/>
              </a:spcBef>
              <a:spcAft>
                <a:spcPts val="0"/>
              </a:spcAft>
              <a:buSzPts val="4000"/>
              <a:buFont typeface="Proxima Nova"/>
              <a:buNone/>
              <a:defRPr sz="4000">
                <a:latin typeface="Proxima Nova"/>
                <a:ea typeface="Proxima Nova"/>
                <a:cs typeface="Proxima Nova"/>
                <a:sym typeface="Proxima Nova"/>
              </a:defRPr>
            </a:lvl8pPr>
            <a:lvl9pPr lvl="8" algn="l">
              <a:lnSpc>
                <a:spcPct val="100000"/>
              </a:lnSpc>
              <a:spcBef>
                <a:spcPts val="0"/>
              </a:spcBef>
              <a:spcAft>
                <a:spcPts val="0"/>
              </a:spcAft>
              <a:buSzPts val="4000"/>
              <a:buFont typeface="Proxima Nova"/>
              <a:buNone/>
              <a:defRPr sz="4000">
                <a:latin typeface="Proxima Nova"/>
                <a:ea typeface="Proxima Nova"/>
                <a:cs typeface="Proxima Nova"/>
                <a:sym typeface="Proxima Nova"/>
              </a:defRPr>
            </a:lvl9pPr>
          </a:lstStyle>
          <a:p>
            <a:endParaRPr/>
          </a:p>
        </p:txBody>
      </p:sp>
      <p:sp>
        <p:nvSpPr>
          <p:cNvPr id="86" name="Google Shape;86;p13"/>
          <p:cNvSpPr txBox="1">
            <a:spLocks noGrp="1"/>
          </p:cNvSpPr>
          <p:nvPr>
            <p:ph type="subTitle" idx="1"/>
          </p:nvPr>
        </p:nvSpPr>
        <p:spPr>
          <a:xfrm>
            <a:off x="468028" y="2607568"/>
            <a:ext cx="7680900" cy="10794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500"/>
              </a:spcBef>
              <a:spcAft>
                <a:spcPts val="0"/>
              </a:spcAft>
              <a:buClr>
                <a:srgbClr val="7F7F7F"/>
              </a:buClr>
              <a:buSzPts val="2400"/>
              <a:buFont typeface="Proxima Nova"/>
              <a:buNone/>
              <a:defRPr sz="2400" b="1">
                <a:solidFill>
                  <a:srgbClr val="7F7F7F"/>
                </a:solidFill>
                <a:latin typeface="Proxima Nova"/>
                <a:ea typeface="Proxima Nova"/>
                <a:cs typeface="Proxima Nova"/>
                <a:sym typeface="Proxima Nova"/>
              </a:defRPr>
            </a:lvl1pPr>
            <a:lvl2pPr lvl="1" algn="ctr">
              <a:lnSpc>
                <a:spcPct val="90000"/>
              </a:lnSpc>
              <a:spcBef>
                <a:spcPts val="500"/>
              </a:spcBef>
              <a:spcAft>
                <a:spcPts val="0"/>
              </a:spcAft>
              <a:buClr>
                <a:srgbClr val="646569"/>
              </a:buClr>
              <a:buSzPts val="2400"/>
              <a:buFont typeface="Proxima Nova"/>
              <a:buNone/>
              <a:defRPr sz="2400">
                <a:latin typeface="Proxima Nova"/>
                <a:ea typeface="Proxima Nova"/>
                <a:cs typeface="Proxima Nova"/>
                <a:sym typeface="Proxima Nova"/>
              </a:defRPr>
            </a:lvl2pPr>
            <a:lvl3pPr lvl="2" algn="ctr">
              <a:lnSpc>
                <a:spcPct val="90000"/>
              </a:lnSpc>
              <a:spcBef>
                <a:spcPts val="500"/>
              </a:spcBef>
              <a:spcAft>
                <a:spcPts val="0"/>
              </a:spcAft>
              <a:buClr>
                <a:srgbClr val="646569"/>
              </a:buClr>
              <a:buSzPts val="2400"/>
              <a:buFont typeface="Proxima Nova"/>
              <a:buNone/>
              <a:defRPr sz="2400">
                <a:latin typeface="Proxima Nova"/>
                <a:ea typeface="Proxima Nova"/>
                <a:cs typeface="Proxima Nova"/>
                <a:sym typeface="Proxima Nova"/>
              </a:defRPr>
            </a:lvl3pPr>
            <a:lvl4pPr lvl="3" algn="ctr">
              <a:lnSpc>
                <a:spcPct val="90000"/>
              </a:lnSpc>
              <a:spcBef>
                <a:spcPts val="500"/>
              </a:spcBef>
              <a:spcAft>
                <a:spcPts val="0"/>
              </a:spcAft>
              <a:buClr>
                <a:srgbClr val="646569"/>
              </a:buClr>
              <a:buSzPts val="2400"/>
              <a:buFont typeface="Proxima Nova"/>
              <a:buNone/>
              <a:defRPr sz="2400">
                <a:latin typeface="Proxima Nova"/>
                <a:ea typeface="Proxima Nova"/>
                <a:cs typeface="Proxima Nova"/>
                <a:sym typeface="Proxima Nova"/>
              </a:defRPr>
            </a:lvl4pPr>
            <a:lvl5pPr lvl="4" algn="ctr">
              <a:lnSpc>
                <a:spcPct val="90000"/>
              </a:lnSpc>
              <a:spcBef>
                <a:spcPts val="400"/>
              </a:spcBef>
              <a:spcAft>
                <a:spcPts val="0"/>
              </a:spcAft>
              <a:buClr>
                <a:srgbClr val="646569"/>
              </a:buClr>
              <a:buSzPts val="2400"/>
              <a:buFont typeface="Proxima Nova"/>
              <a:buNone/>
              <a:defRPr sz="2400">
                <a:latin typeface="Proxima Nova"/>
                <a:ea typeface="Proxima Nova"/>
                <a:cs typeface="Proxima Nova"/>
                <a:sym typeface="Proxima Nova"/>
              </a:defRPr>
            </a:lvl5pPr>
            <a:lvl6pPr lvl="5" algn="ctr">
              <a:lnSpc>
                <a:spcPct val="90000"/>
              </a:lnSpc>
              <a:spcBef>
                <a:spcPts val="400"/>
              </a:spcBef>
              <a:spcAft>
                <a:spcPts val="0"/>
              </a:spcAft>
              <a:buClr>
                <a:schemeClr val="dk1"/>
              </a:buClr>
              <a:buSzPts val="2400"/>
              <a:buFont typeface="Proxima Nova"/>
              <a:buNone/>
              <a:defRPr sz="2400">
                <a:latin typeface="Proxima Nova"/>
                <a:ea typeface="Proxima Nova"/>
                <a:cs typeface="Proxima Nova"/>
                <a:sym typeface="Proxima Nova"/>
              </a:defRPr>
            </a:lvl6pPr>
            <a:lvl7pPr lvl="6" algn="ctr">
              <a:lnSpc>
                <a:spcPct val="90000"/>
              </a:lnSpc>
              <a:spcBef>
                <a:spcPts val="400"/>
              </a:spcBef>
              <a:spcAft>
                <a:spcPts val="0"/>
              </a:spcAft>
              <a:buClr>
                <a:schemeClr val="dk1"/>
              </a:buClr>
              <a:buSzPts val="2400"/>
              <a:buFont typeface="Proxima Nova"/>
              <a:buNone/>
              <a:defRPr sz="2400">
                <a:latin typeface="Proxima Nova"/>
                <a:ea typeface="Proxima Nova"/>
                <a:cs typeface="Proxima Nova"/>
                <a:sym typeface="Proxima Nova"/>
              </a:defRPr>
            </a:lvl7pPr>
            <a:lvl8pPr lvl="7" algn="ctr">
              <a:lnSpc>
                <a:spcPct val="90000"/>
              </a:lnSpc>
              <a:spcBef>
                <a:spcPts val="400"/>
              </a:spcBef>
              <a:spcAft>
                <a:spcPts val="0"/>
              </a:spcAft>
              <a:buClr>
                <a:schemeClr val="dk1"/>
              </a:buClr>
              <a:buSzPts val="2400"/>
              <a:buFont typeface="Proxima Nova"/>
              <a:buNone/>
              <a:defRPr sz="2400">
                <a:latin typeface="Proxima Nova"/>
                <a:ea typeface="Proxima Nova"/>
                <a:cs typeface="Proxima Nova"/>
                <a:sym typeface="Proxima Nova"/>
              </a:defRPr>
            </a:lvl8pPr>
            <a:lvl9pPr lvl="8" algn="ctr">
              <a:lnSpc>
                <a:spcPct val="90000"/>
              </a:lnSpc>
              <a:spcBef>
                <a:spcPts val="400"/>
              </a:spcBef>
              <a:spcAft>
                <a:spcPts val="0"/>
              </a:spcAft>
              <a:buClr>
                <a:schemeClr val="dk1"/>
              </a:buClr>
              <a:buSzPts val="2400"/>
              <a:buFont typeface="Proxima Nova"/>
              <a:buNone/>
              <a:defRPr sz="2400">
                <a:latin typeface="Proxima Nova"/>
                <a:ea typeface="Proxima Nova"/>
                <a:cs typeface="Proxima Nova"/>
                <a:sym typeface="Proxima Nova"/>
              </a:defRPr>
            </a:lvl9pPr>
          </a:lstStyle>
          <a:p>
            <a:endParaRPr/>
          </a:p>
        </p:txBody>
      </p:sp>
      <p:sp>
        <p:nvSpPr>
          <p:cNvPr id="87" name="Google Shape;87;p13"/>
          <p:cNvSpPr/>
          <p:nvPr/>
        </p:nvSpPr>
        <p:spPr>
          <a:xfrm>
            <a:off x="0" y="4625253"/>
            <a:ext cx="9144000" cy="5697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88" name="Google Shape;88;p13"/>
          <p:cNvSpPr/>
          <p:nvPr/>
        </p:nvSpPr>
        <p:spPr>
          <a:xfrm>
            <a:off x="0" y="3224056"/>
            <a:ext cx="5606700" cy="54900"/>
          </a:xfrm>
          <a:prstGeom prst="rect">
            <a:avLst/>
          </a:prstGeom>
          <a:solidFill>
            <a:srgbClr val="006BA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89" name="Google Shape;89;p13"/>
          <p:cNvSpPr/>
          <p:nvPr/>
        </p:nvSpPr>
        <p:spPr>
          <a:xfrm>
            <a:off x="0" y="3265156"/>
            <a:ext cx="5606700" cy="13800"/>
          </a:xfrm>
          <a:prstGeom prst="rect">
            <a:avLst/>
          </a:prstGeom>
          <a:solidFill>
            <a:srgbClr val="002D7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90" name="Google Shape;90;p13"/>
          <p:cNvPicPr preferRelativeResize="0"/>
          <p:nvPr/>
        </p:nvPicPr>
        <p:blipFill rotWithShape="1">
          <a:blip r:embed="rId2">
            <a:alphaModFix/>
          </a:blip>
          <a:srcRect/>
          <a:stretch/>
        </p:blipFill>
        <p:spPr>
          <a:xfrm>
            <a:off x="6851275" y="272587"/>
            <a:ext cx="2110027" cy="323638"/>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91"/>
        <p:cNvGrpSpPr/>
        <p:nvPr/>
      </p:nvGrpSpPr>
      <p:grpSpPr>
        <a:xfrm>
          <a:off x="0" y="0"/>
          <a:ext cx="0" cy="0"/>
          <a:chOff x="0" y="0"/>
          <a:chExt cx="0" cy="0"/>
        </a:xfrm>
      </p:grpSpPr>
      <p:sp>
        <p:nvSpPr>
          <p:cNvPr id="92" name="Google Shape;92;p14"/>
          <p:cNvSpPr/>
          <p:nvPr/>
        </p:nvSpPr>
        <p:spPr>
          <a:xfrm>
            <a:off x="0" y="-14288"/>
            <a:ext cx="9144000" cy="80400"/>
          </a:xfrm>
          <a:prstGeom prst="rect">
            <a:avLst/>
          </a:prstGeom>
          <a:solidFill>
            <a:srgbClr val="0069A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93" name="Google Shape;93;p14"/>
          <p:cNvSpPr txBox="1">
            <a:spLocks noGrp="1"/>
          </p:cNvSpPr>
          <p:nvPr>
            <p:ph type="title"/>
          </p:nvPr>
        </p:nvSpPr>
        <p:spPr>
          <a:xfrm>
            <a:off x="123165" y="1584826"/>
            <a:ext cx="8904600" cy="1207200"/>
          </a:xfrm>
          <a:prstGeom prst="rect">
            <a:avLst/>
          </a:prstGeom>
          <a:noFill/>
          <a:ln>
            <a:noFill/>
          </a:ln>
        </p:spPr>
        <p:txBody>
          <a:bodyPr spcFirstLastPara="1" wrap="square" lIns="68575" tIns="34275" rIns="68575" bIns="34275" anchor="ctr" anchorCtr="0">
            <a:normAutofit/>
          </a:bodyPr>
          <a:lstStyle>
            <a:lvl1pPr lvl="0" algn="ctr">
              <a:lnSpc>
                <a:spcPct val="90000"/>
              </a:lnSpc>
              <a:spcBef>
                <a:spcPts val="0"/>
              </a:spcBef>
              <a:spcAft>
                <a:spcPts val="0"/>
              </a:spcAft>
              <a:buClr>
                <a:srgbClr val="002D73"/>
              </a:buClr>
              <a:buSzPts val="4100"/>
              <a:buFont typeface="Arial"/>
              <a:buNone/>
              <a:defRPr sz="4100"/>
            </a:lvl1pPr>
            <a:lvl2pPr lvl="1" algn="ctr">
              <a:lnSpc>
                <a:spcPct val="100000"/>
              </a:lnSpc>
              <a:spcBef>
                <a:spcPts val="0"/>
              </a:spcBef>
              <a:spcAft>
                <a:spcPts val="0"/>
              </a:spcAft>
              <a:buSzPts val="2400"/>
              <a:buNone/>
              <a:defRPr/>
            </a:lvl2pPr>
            <a:lvl3pPr lvl="2" algn="ctr">
              <a:lnSpc>
                <a:spcPct val="100000"/>
              </a:lnSpc>
              <a:spcBef>
                <a:spcPts val="0"/>
              </a:spcBef>
              <a:spcAft>
                <a:spcPts val="0"/>
              </a:spcAft>
              <a:buSzPts val="2400"/>
              <a:buNone/>
              <a:defRPr/>
            </a:lvl3pPr>
            <a:lvl4pPr lvl="3" algn="ctr">
              <a:lnSpc>
                <a:spcPct val="100000"/>
              </a:lnSpc>
              <a:spcBef>
                <a:spcPts val="0"/>
              </a:spcBef>
              <a:spcAft>
                <a:spcPts val="0"/>
              </a:spcAft>
              <a:buSzPts val="2400"/>
              <a:buNone/>
              <a:defRPr/>
            </a:lvl4pPr>
            <a:lvl5pPr lvl="4" algn="ctr">
              <a:lnSpc>
                <a:spcPct val="100000"/>
              </a:lnSpc>
              <a:spcBef>
                <a:spcPts val="0"/>
              </a:spcBef>
              <a:spcAft>
                <a:spcPts val="0"/>
              </a:spcAft>
              <a:buSzPts val="2400"/>
              <a:buNone/>
              <a:defRPr/>
            </a:lvl5pPr>
            <a:lvl6pPr lvl="5" algn="ctr">
              <a:lnSpc>
                <a:spcPct val="100000"/>
              </a:lnSpc>
              <a:spcBef>
                <a:spcPts val="0"/>
              </a:spcBef>
              <a:spcAft>
                <a:spcPts val="0"/>
              </a:spcAft>
              <a:buSzPts val="2400"/>
              <a:buNone/>
              <a:defRPr/>
            </a:lvl6pPr>
            <a:lvl7pPr lvl="6" algn="ctr">
              <a:lnSpc>
                <a:spcPct val="100000"/>
              </a:lnSpc>
              <a:spcBef>
                <a:spcPts val="0"/>
              </a:spcBef>
              <a:spcAft>
                <a:spcPts val="0"/>
              </a:spcAft>
              <a:buSzPts val="2400"/>
              <a:buNone/>
              <a:defRPr/>
            </a:lvl7pPr>
            <a:lvl8pPr lvl="7" algn="ctr">
              <a:lnSpc>
                <a:spcPct val="100000"/>
              </a:lnSpc>
              <a:spcBef>
                <a:spcPts val="0"/>
              </a:spcBef>
              <a:spcAft>
                <a:spcPts val="0"/>
              </a:spcAft>
              <a:buSzPts val="2400"/>
              <a:buNone/>
              <a:defRPr/>
            </a:lvl8pPr>
            <a:lvl9pPr lvl="8" algn="ctr">
              <a:lnSpc>
                <a:spcPct val="100000"/>
              </a:lnSpc>
              <a:spcBef>
                <a:spcPts val="0"/>
              </a:spcBef>
              <a:spcAft>
                <a:spcPts val="0"/>
              </a:spcAft>
              <a:buSzPts val="2400"/>
              <a:buNone/>
              <a:defRPr/>
            </a:lvl9pPr>
          </a:lstStyle>
          <a:p>
            <a:endParaRPr/>
          </a:p>
        </p:txBody>
      </p:sp>
      <p:sp>
        <p:nvSpPr>
          <p:cNvPr id="94" name="Google Shape;94;p14"/>
          <p:cNvSpPr txBox="1">
            <a:spLocks noGrp="1"/>
          </p:cNvSpPr>
          <p:nvPr>
            <p:ph type="subTitle" idx="1"/>
          </p:nvPr>
        </p:nvSpPr>
        <p:spPr>
          <a:xfrm>
            <a:off x="123165" y="2956152"/>
            <a:ext cx="8900700" cy="13548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500"/>
              </a:spcBef>
              <a:spcAft>
                <a:spcPts val="0"/>
              </a:spcAft>
              <a:buClr>
                <a:srgbClr val="7F7F7F"/>
              </a:buClr>
              <a:buSzPts val="2300"/>
              <a:buNone/>
              <a:defRPr sz="2300" b="0">
                <a:solidFill>
                  <a:srgbClr val="7F7F7F"/>
                </a:solidFill>
                <a:latin typeface="Arial"/>
                <a:ea typeface="Arial"/>
                <a:cs typeface="Arial"/>
                <a:sym typeface="Arial"/>
              </a:defRPr>
            </a:lvl1pPr>
            <a:lvl2pPr lvl="1" algn="ctr">
              <a:lnSpc>
                <a:spcPct val="90000"/>
              </a:lnSpc>
              <a:spcBef>
                <a:spcPts val="500"/>
              </a:spcBef>
              <a:spcAft>
                <a:spcPts val="0"/>
              </a:spcAft>
              <a:buClr>
                <a:srgbClr val="646569"/>
              </a:buClr>
              <a:buSzPts val="1500"/>
              <a:buNone/>
              <a:defRPr sz="1500"/>
            </a:lvl2pPr>
            <a:lvl3pPr lvl="2" algn="ctr">
              <a:lnSpc>
                <a:spcPct val="90000"/>
              </a:lnSpc>
              <a:spcBef>
                <a:spcPts val="500"/>
              </a:spcBef>
              <a:spcAft>
                <a:spcPts val="0"/>
              </a:spcAft>
              <a:buClr>
                <a:srgbClr val="646569"/>
              </a:buClr>
              <a:buSzPts val="1400"/>
              <a:buNone/>
              <a:defRPr sz="1400"/>
            </a:lvl3pPr>
            <a:lvl4pPr lvl="3" algn="ctr">
              <a:lnSpc>
                <a:spcPct val="90000"/>
              </a:lnSpc>
              <a:spcBef>
                <a:spcPts val="500"/>
              </a:spcBef>
              <a:spcAft>
                <a:spcPts val="0"/>
              </a:spcAft>
              <a:buClr>
                <a:srgbClr val="646569"/>
              </a:buClr>
              <a:buSzPts val="1200"/>
              <a:buNone/>
              <a:defRPr sz="1200"/>
            </a:lvl4pPr>
            <a:lvl5pPr lvl="4" algn="ctr">
              <a:lnSpc>
                <a:spcPct val="90000"/>
              </a:lnSpc>
              <a:spcBef>
                <a:spcPts val="400"/>
              </a:spcBef>
              <a:spcAft>
                <a:spcPts val="0"/>
              </a:spcAft>
              <a:buClr>
                <a:srgbClr val="646569"/>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95" name="Google Shape;95;p14"/>
          <p:cNvSpPr/>
          <p:nvPr/>
        </p:nvSpPr>
        <p:spPr>
          <a:xfrm>
            <a:off x="0" y="4625253"/>
            <a:ext cx="9144000" cy="5697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96" name="Google Shape;96;p14"/>
          <p:cNvPicPr preferRelativeResize="0"/>
          <p:nvPr/>
        </p:nvPicPr>
        <p:blipFill rotWithShape="1">
          <a:blip r:embed="rId2">
            <a:alphaModFix/>
          </a:blip>
          <a:srcRect/>
          <a:stretch/>
        </p:blipFill>
        <p:spPr>
          <a:xfrm>
            <a:off x="6851275" y="272587"/>
            <a:ext cx="2110027" cy="323638"/>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Last slide - Logo ">
  <p:cSld name="CUSTOM">
    <p:spTree>
      <p:nvGrpSpPr>
        <p:cNvPr id="1" name="Shape 97"/>
        <p:cNvGrpSpPr/>
        <p:nvPr/>
      </p:nvGrpSpPr>
      <p:grpSpPr>
        <a:xfrm>
          <a:off x="0" y="0"/>
          <a:ext cx="0" cy="0"/>
          <a:chOff x="0" y="0"/>
          <a:chExt cx="0" cy="0"/>
        </a:xfrm>
      </p:grpSpPr>
      <p:pic>
        <p:nvPicPr>
          <p:cNvPr id="98" name="Google Shape;98;p15"/>
          <p:cNvPicPr preferRelativeResize="0"/>
          <p:nvPr/>
        </p:nvPicPr>
        <p:blipFill rotWithShape="1">
          <a:blip r:embed="rId2">
            <a:alphaModFix/>
          </a:blip>
          <a:srcRect/>
          <a:stretch/>
        </p:blipFill>
        <p:spPr>
          <a:xfrm>
            <a:off x="1614774" y="2118172"/>
            <a:ext cx="5914452" cy="907150"/>
          </a:xfrm>
          <a:prstGeom prst="rect">
            <a:avLst/>
          </a:prstGeom>
          <a:noFill/>
          <a:ln>
            <a:noFill/>
          </a:ln>
        </p:spPr>
      </p:pic>
      <p:sp>
        <p:nvSpPr>
          <p:cNvPr id="99" name="Google Shape;99;p15"/>
          <p:cNvSpPr/>
          <p:nvPr/>
        </p:nvSpPr>
        <p:spPr>
          <a:xfrm>
            <a:off x="0" y="5118447"/>
            <a:ext cx="9144000" cy="76500"/>
          </a:xfrm>
          <a:prstGeom prst="rect">
            <a:avLst/>
          </a:prstGeom>
          <a:solidFill>
            <a:srgbClr val="002D7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00" name="Google Shape;100;p15"/>
          <p:cNvSpPr/>
          <p:nvPr/>
        </p:nvSpPr>
        <p:spPr>
          <a:xfrm>
            <a:off x="0" y="5123175"/>
            <a:ext cx="9144000" cy="18300"/>
          </a:xfrm>
          <a:prstGeom prst="rect">
            <a:avLst/>
          </a:prstGeom>
          <a:solidFill>
            <a:srgbClr val="006BA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1"/>
        <p:cNvGrpSpPr/>
        <p:nvPr/>
      </p:nvGrpSpPr>
      <p:grpSpPr>
        <a:xfrm>
          <a:off x="0" y="0"/>
          <a:ext cx="0" cy="0"/>
          <a:chOff x="0" y="0"/>
          <a:chExt cx="0" cy="0"/>
        </a:xfrm>
      </p:grpSpPr>
      <p:sp>
        <p:nvSpPr>
          <p:cNvPr id="102" name="Google Shape;102;p16"/>
          <p:cNvSpPr txBox="1"/>
          <p:nvPr/>
        </p:nvSpPr>
        <p:spPr>
          <a:xfrm>
            <a:off x="150246" y="84049"/>
            <a:ext cx="1722000" cy="2706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chemeClr val="lt1"/>
                </a:solidFill>
                <a:latin typeface="Arial"/>
                <a:ea typeface="Arial"/>
                <a:cs typeface="Arial"/>
                <a:sym typeface="Arial"/>
              </a:rPr>
              <a:t>September 28, 2015</a:t>
            </a:r>
            <a:endParaRPr sz="1100" b="1" i="0" u="none" strike="noStrike" cap="none">
              <a:solidFill>
                <a:schemeClr val="lt1"/>
              </a:solidFill>
              <a:latin typeface="Arial"/>
              <a:ea typeface="Arial"/>
              <a:cs typeface="Arial"/>
              <a:sym typeface="Arial"/>
            </a:endParaRPr>
          </a:p>
        </p:txBody>
      </p:sp>
      <p:sp>
        <p:nvSpPr>
          <p:cNvPr id="103" name="Google Shape;103;p16"/>
          <p:cNvSpPr txBox="1">
            <a:spLocks noGrp="1"/>
          </p:cNvSpPr>
          <p:nvPr>
            <p:ph type="body" idx="1"/>
          </p:nvPr>
        </p:nvSpPr>
        <p:spPr>
          <a:xfrm>
            <a:off x="379875" y="1262725"/>
            <a:ext cx="4180800" cy="32634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500"/>
              </a:spcBef>
              <a:spcAft>
                <a:spcPts val="0"/>
              </a:spcAft>
              <a:buClr>
                <a:srgbClr val="646569"/>
              </a:buClr>
              <a:buSzPts val="1400"/>
              <a:buChar char="•"/>
              <a:defRPr/>
            </a:lvl1pPr>
            <a:lvl2pPr marL="914400" lvl="1" indent="-317500" algn="l">
              <a:lnSpc>
                <a:spcPct val="90000"/>
              </a:lnSpc>
              <a:spcBef>
                <a:spcPts val="500"/>
              </a:spcBef>
              <a:spcAft>
                <a:spcPts val="0"/>
              </a:spcAft>
              <a:buClr>
                <a:srgbClr val="646569"/>
              </a:buClr>
              <a:buSzPts val="1400"/>
              <a:buChar char="•"/>
              <a:defRPr/>
            </a:lvl2pPr>
            <a:lvl3pPr marL="1371600" lvl="2" indent="-317500" algn="l">
              <a:lnSpc>
                <a:spcPct val="90000"/>
              </a:lnSpc>
              <a:spcBef>
                <a:spcPts val="500"/>
              </a:spcBef>
              <a:spcAft>
                <a:spcPts val="0"/>
              </a:spcAft>
              <a:buClr>
                <a:srgbClr val="646569"/>
              </a:buClr>
              <a:buSzPts val="1400"/>
              <a:buChar char="–"/>
              <a:defRPr/>
            </a:lvl3pPr>
            <a:lvl4pPr marL="1828800" lvl="3" indent="-317500" algn="l">
              <a:lnSpc>
                <a:spcPct val="90000"/>
              </a:lnSpc>
              <a:spcBef>
                <a:spcPts val="500"/>
              </a:spcBef>
              <a:spcAft>
                <a:spcPts val="0"/>
              </a:spcAft>
              <a:buClr>
                <a:srgbClr val="646569"/>
              </a:buClr>
              <a:buSzPts val="1400"/>
              <a:buChar char="»"/>
              <a:defRPr/>
            </a:lvl4pPr>
            <a:lvl5pPr marL="2286000" lvl="4" indent="-317500" algn="l">
              <a:lnSpc>
                <a:spcPct val="90000"/>
              </a:lnSpc>
              <a:spcBef>
                <a:spcPts val="400"/>
              </a:spcBef>
              <a:spcAft>
                <a:spcPts val="0"/>
              </a:spcAft>
              <a:buClr>
                <a:srgbClr val="646569"/>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04" name="Google Shape;104;p16"/>
          <p:cNvSpPr txBox="1">
            <a:spLocks noGrp="1"/>
          </p:cNvSpPr>
          <p:nvPr>
            <p:ph type="body" idx="2"/>
          </p:nvPr>
        </p:nvSpPr>
        <p:spPr>
          <a:xfrm>
            <a:off x="4734926" y="1262725"/>
            <a:ext cx="4180800" cy="32634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500"/>
              </a:spcBef>
              <a:spcAft>
                <a:spcPts val="0"/>
              </a:spcAft>
              <a:buClr>
                <a:srgbClr val="646569"/>
              </a:buClr>
              <a:buSzPts val="1400"/>
              <a:buChar char="•"/>
              <a:defRPr/>
            </a:lvl1pPr>
            <a:lvl2pPr marL="914400" lvl="1" indent="-317500" algn="l">
              <a:lnSpc>
                <a:spcPct val="90000"/>
              </a:lnSpc>
              <a:spcBef>
                <a:spcPts val="500"/>
              </a:spcBef>
              <a:spcAft>
                <a:spcPts val="0"/>
              </a:spcAft>
              <a:buClr>
                <a:srgbClr val="646569"/>
              </a:buClr>
              <a:buSzPts val="1400"/>
              <a:buChar char="•"/>
              <a:defRPr/>
            </a:lvl2pPr>
            <a:lvl3pPr marL="1371600" lvl="2" indent="-317500" algn="l">
              <a:lnSpc>
                <a:spcPct val="90000"/>
              </a:lnSpc>
              <a:spcBef>
                <a:spcPts val="500"/>
              </a:spcBef>
              <a:spcAft>
                <a:spcPts val="0"/>
              </a:spcAft>
              <a:buClr>
                <a:srgbClr val="646569"/>
              </a:buClr>
              <a:buSzPts val="1400"/>
              <a:buChar char="–"/>
              <a:defRPr/>
            </a:lvl3pPr>
            <a:lvl4pPr marL="1828800" lvl="3" indent="-317500" algn="l">
              <a:lnSpc>
                <a:spcPct val="90000"/>
              </a:lnSpc>
              <a:spcBef>
                <a:spcPts val="500"/>
              </a:spcBef>
              <a:spcAft>
                <a:spcPts val="0"/>
              </a:spcAft>
              <a:buClr>
                <a:srgbClr val="646569"/>
              </a:buClr>
              <a:buSzPts val="1400"/>
              <a:buChar char="»"/>
              <a:defRPr/>
            </a:lvl4pPr>
            <a:lvl5pPr marL="2286000" lvl="4" indent="-317500" algn="l">
              <a:lnSpc>
                <a:spcPct val="90000"/>
              </a:lnSpc>
              <a:spcBef>
                <a:spcPts val="400"/>
              </a:spcBef>
              <a:spcAft>
                <a:spcPts val="0"/>
              </a:spcAft>
              <a:buClr>
                <a:srgbClr val="646569"/>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05" name="Google Shape;105;p16"/>
          <p:cNvSpPr txBox="1"/>
          <p:nvPr/>
        </p:nvSpPr>
        <p:spPr>
          <a:xfrm>
            <a:off x="4318650" y="4888245"/>
            <a:ext cx="506700" cy="2058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800"/>
              <a:buFont typeface="Arial"/>
              <a:buNone/>
            </a:pPr>
            <a:fld id="{00000000-1234-1234-1234-123412341234}" type="slidenum">
              <a:rPr lang="en" sz="800" b="1" i="0" u="none" strike="noStrike" cap="none">
                <a:solidFill>
                  <a:schemeClr val="accent3"/>
                </a:solidFill>
                <a:latin typeface="Arial"/>
                <a:ea typeface="Arial"/>
                <a:cs typeface="Arial"/>
                <a:sym typeface="Arial"/>
              </a:rPr>
              <a:t>‹#›</a:t>
            </a:fld>
            <a:endParaRPr sz="800" b="1" i="0" u="none" strike="noStrike" cap="none">
              <a:solidFill>
                <a:schemeClr val="accent3"/>
              </a:solidFill>
              <a:latin typeface="Arial"/>
              <a:ea typeface="Arial"/>
              <a:cs typeface="Arial"/>
              <a:sym typeface="Arial"/>
            </a:endParaRPr>
          </a:p>
        </p:txBody>
      </p:sp>
      <p:sp>
        <p:nvSpPr>
          <p:cNvPr id="106" name="Google Shape;106;p16"/>
          <p:cNvSpPr txBox="1">
            <a:spLocks noGrp="1"/>
          </p:cNvSpPr>
          <p:nvPr>
            <p:ph type="title"/>
          </p:nvPr>
        </p:nvSpPr>
        <p:spPr>
          <a:xfrm>
            <a:off x="199499" y="165650"/>
            <a:ext cx="8761800" cy="824400"/>
          </a:xfrm>
          <a:prstGeom prst="rect">
            <a:avLst/>
          </a:prstGeom>
          <a:noFill/>
          <a:ln>
            <a:noFill/>
          </a:ln>
        </p:spPr>
        <p:txBody>
          <a:bodyPr spcFirstLastPara="1" wrap="square" lIns="68575" tIns="34275" rIns="68575" bIns="34275" anchor="ctr" anchorCtr="0">
            <a:normAutofit/>
          </a:bodyPr>
          <a:lstStyle>
            <a:lvl1pPr marR="0" lvl="0" algn="l">
              <a:lnSpc>
                <a:spcPct val="90000"/>
              </a:lnSpc>
              <a:spcBef>
                <a:spcPts val="0"/>
              </a:spcBef>
              <a:spcAft>
                <a:spcPts val="0"/>
              </a:spcAft>
              <a:buClr>
                <a:srgbClr val="002D73"/>
              </a:buClr>
              <a:buSzPts val="2400"/>
              <a:buFont typeface="Arial"/>
              <a:buNone/>
              <a:defRPr sz="2400" b="1" i="0" u="none" strike="noStrike" cap="none">
                <a:solidFill>
                  <a:srgbClr val="002D73"/>
                </a:solidFill>
                <a:latin typeface="Arial"/>
                <a:ea typeface="Arial"/>
                <a:cs typeface="Arial"/>
                <a:sym typeface="Arial"/>
              </a:defRPr>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pic>
        <p:nvPicPr>
          <p:cNvPr id="107" name="Google Shape;107;p16"/>
          <p:cNvPicPr preferRelativeResize="0"/>
          <p:nvPr/>
        </p:nvPicPr>
        <p:blipFill rotWithShape="1">
          <a:blip r:embed="rId2">
            <a:alphaModFix/>
          </a:blip>
          <a:srcRect/>
          <a:stretch/>
        </p:blipFill>
        <p:spPr>
          <a:xfrm>
            <a:off x="7883500" y="4901184"/>
            <a:ext cx="1154000" cy="177000"/>
          </a:xfrm>
          <a:prstGeom prst="rect">
            <a:avLst/>
          </a:prstGeom>
          <a:noFill/>
          <a:ln>
            <a:noFill/>
          </a:ln>
        </p:spPr>
      </p:pic>
      <p:grpSp>
        <p:nvGrpSpPr>
          <p:cNvPr id="108" name="Google Shape;108;p16"/>
          <p:cNvGrpSpPr/>
          <p:nvPr/>
        </p:nvGrpSpPr>
        <p:grpSpPr>
          <a:xfrm>
            <a:off x="0" y="5129794"/>
            <a:ext cx="9144000" cy="18291"/>
            <a:chOff x="0" y="5118447"/>
            <a:chExt cx="9144000" cy="76500"/>
          </a:xfrm>
        </p:grpSpPr>
        <p:sp>
          <p:nvSpPr>
            <p:cNvPr id="109" name="Google Shape;109;p16"/>
            <p:cNvSpPr/>
            <p:nvPr/>
          </p:nvSpPr>
          <p:spPr>
            <a:xfrm>
              <a:off x="0" y="5118447"/>
              <a:ext cx="9144000" cy="76500"/>
            </a:xfrm>
            <a:prstGeom prst="rect">
              <a:avLst/>
            </a:prstGeom>
            <a:solidFill>
              <a:srgbClr val="002D7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10" name="Google Shape;110;p16"/>
            <p:cNvSpPr/>
            <p:nvPr/>
          </p:nvSpPr>
          <p:spPr>
            <a:xfrm>
              <a:off x="0" y="5123175"/>
              <a:ext cx="9144000" cy="18300"/>
            </a:xfrm>
            <a:prstGeom prst="rect">
              <a:avLst/>
            </a:prstGeom>
            <a:solidFill>
              <a:srgbClr val="006BA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11"/>
        <p:cNvGrpSpPr/>
        <p:nvPr/>
      </p:nvGrpSpPr>
      <p:grpSpPr>
        <a:xfrm>
          <a:off x="0" y="0"/>
          <a:ext cx="0" cy="0"/>
          <a:chOff x="0" y="0"/>
          <a:chExt cx="0" cy="0"/>
        </a:xfrm>
      </p:grpSpPr>
      <p:sp>
        <p:nvSpPr>
          <p:cNvPr id="112" name="Google Shape;112;p17"/>
          <p:cNvSpPr txBox="1">
            <a:spLocks noGrp="1"/>
          </p:cNvSpPr>
          <p:nvPr>
            <p:ph type="body" idx="1"/>
          </p:nvPr>
        </p:nvSpPr>
        <p:spPr>
          <a:xfrm>
            <a:off x="319500" y="1543050"/>
            <a:ext cx="3999000" cy="28587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500"/>
              </a:spcBef>
              <a:spcAft>
                <a:spcPts val="0"/>
              </a:spcAft>
              <a:buClr>
                <a:srgbClr val="646569"/>
              </a:buClr>
              <a:buSzPts val="1200"/>
              <a:buNone/>
              <a:defRPr sz="1200"/>
            </a:lvl1pPr>
            <a:lvl2pPr marL="914400" lvl="1" indent="-228600" algn="l">
              <a:lnSpc>
                <a:spcPct val="90000"/>
              </a:lnSpc>
              <a:spcBef>
                <a:spcPts val="500"/>
              </a:spcBef>
              <a:spcAft>
                <a:spcPts val="0"/>
              </a:spcAft>
              <a:buClr>
                <a:srgbClr val="646569"/>
              </a:buClr>
              <a:buSzPts val="1100"/>
              <a:buNone/>
              <a:defRPr sz="1100"/>
            </a:lvl2pPr>
            <a:lvl3pPr marL="1371600" lvl="2" indent="-228600" algn="l">
              <a:lnSpc>
                <a:spcPct val="90000"/>
              </a:lnSpc>
              <a:spcBef>
                <a:spcPts val="500"/>
              </a:spcBef>
              <a:spcAft>
                <a:spcPts val="0"/>
              </a:spcAft>
              <a:buClr>
                <a:srgbClr val="646569"/>
              </a:buClr>
              <a:buSzPts val="900"/>
              <a:buNone/>
              <a:defRPr sz="900"/>
            </a:lvl3pPr>
            <a:lvl4pPr marL="1828800" lvl="3" indent="-228600" algn="l">
              <a:lnSpc>
                <a:spcPct val="90000"/>
              </a:lnSpc>
              <a:spcBef>
                <a:spcPts val="500"/>
              </a:spcBef>
              <a:spcAft>
                <a:spcPts val="0"/>
              </a:spcAft>
              <a:buClr>
                <a:srgbClr val="646569"/>
              </a:buClr>
              <a:buSzPts val="800"/>
              <a:buNone/>
              <a:defRPr sz="800"/>
            </a:lvl4pPr>
            <a:lvl5pPr marL="2286000" lvl="4" indent="-228600" algn="l">
              <a:lnSpc>
                <a:spcPct val="90000"/>
              </a:lnSpc>
              <a:spcBef>
                <a:spcPts val="400"/>
              </a:spcBef>
              <a:spcAft>
                <a:spcPts val="0"/>
              </a:spcAft>
              <a:buClr>
                <a:srgbClr val="646569"/>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113" name="Google Shape;113;p17"/>
          <p:cNvSpPr txBox="1"/>
          <p:nvPr/>
        </p:nvSpPr>
        <p:spPr>
          <a:xfrm>
            <a:off x="4318650" y="4888245"/>
            <a:ext cx="506700" cy="2058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800"/>
              <a:buFont typeface="Arial"/>
              <a:buNone/>
            </a:pPr>
            <a:fld id="{00000000-1234-1234-1234-123412341234}" type="slidenum">
              <a:rPr lang="en" sz="800" b="1" i="0" u="none" strike="noStrike" cap="none">
                <a:solidFill>
                  <a:schemeClr val="accent3"/>
                </a:solidFill>
                <a:latin typeface="Arial"/>
                <a:ea typeface="Arial"/>
                <a:cs typeface="Arial"/>
                <a:sym typeface="Arial"/>
              </a:rPr>
              <a:t>‹#›</a:t>
            </a:fld>
            <a:endParaRPr sz="800" b="1" i="0" u="none" strike="noStrike" cap="none">
              <a:solidFill>
                <a:schemeClr val="accent3"/>
              </a:solidFill>
              <a:latin typeface="Arial"/>
              <a:ea typeface="Arial"/>
              <a:cs typeface="Arial"/>
              <a:sym typeface="Arial"/>
            </a:endParaRPr>
          </a:p>
        </p:txBody>
      </p:sp>
      <p:sp>
        <p:nvSpPr>
          <p:cNvPr id="114" name="Google Shape;114;p17"/>
          <p:cNvSpPr txBox="1">
            <a:spLocks noGrp="1"/>
          </p:cNvSpPr>
          <p:nvPr>
            <p:ph type="title"/>
          </p:nvPr>
        </p:nvSpPr>
        <p:spPr>
          <a:xfrm>
            <a:off x="199499" y="165650"/>
            <a:ext cx="8761800" cy="824400"/>
          </a:xfrm>
          <a:prstGeom prst="rect">
            <a:avLst/>
          </a:prstGeom>
          <a:noFill/>
          <a:ln>
            <a:noFill/>
          </a:ln>
        </p:spPr>
        <p:txBody>
          <a:bodyPr spcFirstLastPara="1" wrap="square" lIns="68575" tIns="34275" rIns="68575" bIns="34275" anchor="ctr" anchorCtr="0">
            <a:normAutofit/>
          </a:bodyPr>
          <a:lstStyle>
            <a:lvl1pPr marR="0" lvl="0" algn="l">
              <a:lnSpc>
                <a:spcPct val="90000"/>
              </a:lnSpc>
              <a:spcBef>
                <a:spcPts val="0"/>
              </a:spcBef>
              <a:spcAft>
                <a:spcPts val="0"/>
              </a:spcAft>
              <a:buClr>
                <a:srgbClr val="002D73"/>
              </a:buClr>
              <a:buSzPts val="2400"/>
              <a:buFont typeface="Arial"/>
              <a:buNone/>
              <a:defRPr sz="2400" b="1" i="0" u="none" strike="noStrike" cap="none">
                <a:solidFill>
                  <a:srgbClr val="002D73"/>
                </a:solidFill>
                <a:latin typeface="Arial"/>
                <a:ea typeface="Arial"/>
                <a:cs typeface="Arial"/>
                <a:sym typeface="Arial"/>
              </a:defRPr>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115" name="Google Shape;115;p17"/>
          <p:cNvSpPr>
            <a:spLocks noGrp="1"/>
          </p:cNvSpPr>
          <p:nvPr>
            <p:ph type="pic" idx="2"/>
          </p:nvPr>
        </p:nvSpPr>
        <p:spPr>
          <a:xfrm>
            <a:off x="4716550" y="990050"/>
            <a:ext cx="4161300" cy="3552600"/>
          </a:xfrm>
          <a:prstGeom prst="rect">
            <a:avLst/>
          </a:prstGeom>
          <a:noFill/>
          <a:ln>
            <a:noFill/>
          </a:ln>
        </p:spPr>
      </p:sp>
      <p:pic>
        <p:nvPicPr>
          <p:cNvPr id="116" name="Google Shape;116;p17"/>
          <p:cNvPicPr preferRelativeResize="0"/>
          <p:nvPr/>
        </p:nvPicPr>
        <p:blipFill rotWithShape="1">
          <a:blip r:embed="rId2">
            <a:alphaModFix/>
          </a:blip>
          <a:srcRect/>
          <a:stretch/>
        </p:blipFill>
        <p:spPr>
          <a:xfrm>
            <a:off x="7883500" y="4901184"/>
            <a:ext cx="1154000" cy="177000"/>
          </a:xfrm>
          <a:prstGeom prst="rect">
            <a:avLst/>
          </a:prstGeom>
          <a:noFill/>
          <a:ln>
            <a:noFill/>
          </a:ln>
        </p:spPr>
      </p:pic>
      <p:grpSp>
        <p:nvGrpSpPr>
          <p:cNvPr id="117" name="Google Shape;117;p17"/>
          <p:cNvGrpSpPr/>
          <p:nvPr/>
        </p:nvGrpSpPr>
        <p:grpSpPr>
          <a:xfrm>
            <a:off x="0" y="5129794"/>
            <a:ext cx="9144000" cy="18291"/>
            <a:chOff x="0" y="5118447"/>
            <a:chExt cx="9144000" cy="76500"/>
          </a:xfrm>
        </p:grpSpPr>
        <p:sp>
          <p:nvSpPr>
            <p:cNvPr id="118" name="Google Shape;118;p17"/>
            <p:cNvSpPr/>
            <p:nvPr/>
          </p:nvSpPr>
          <p:spPr>
            <a:xfrm>
              <a:off x="0" y="5118447"/>
              <a:ext cx="9144000" cy="76500"/>
            </a:xfrm>
            <a:prstGeom prst="rect">
              <a:avLst/>
            </a:prstGeom>
            <a:solidFill>
              <a:srgbClr val="002D7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19" name="Google Shape;119;p17"/>
            <p:cNvSpPr/>
            <p:nvPr/>
          </p:nvSpPr>
          <p:spPr>
            <a:xfrm>
              <a:off x="0" y="5123175"/>
              <a:ext cx="9144000" cy="18300"/>
            </a:xfrm>
            <a:prstGeom prst="rect">
              <a:avLst/>
            </a:prstGeom>
            <a:solidFill>
              <a:srgbClr val="006BA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20"/>
        <p:cNvGrpSpPr/>
        <p:nvPr/>
      </p:nvGrpSpPr>
      <p:grpSpPr>
        <a:xfrm>
          <a:off x="0" y="0"/>
          <a:ext cx="0" cy="0"/>
          <a:chOff x="0" y="0"/>
          <a:chExt cx="0" cy="0"/>
        </a:xfrm>
      </p:grpSpPr>
      <p:sp>
        <p:nvSpPr>
          <p:cNvPr id="121" name="Google Shape;121;p18"/>
          <p:cNvSpPr txBox="1">
            <a:spLocks noGrp="1"/>
          </p:cNvSpPr>
          <p:nvPr>
            <p:ph type="body" idx="1"/>
          </p:nvPr>
        </p:nvSpPr>
        <p:spPr>
          <a:xfrm rot="5400000">
            <a:off x="2935896" y="-1157849"/>
            <a:ext cx="3143100" cy="80877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500"/>
              </a:spcBef>
              <a:spcAft>
                <a:spcPts val="0"/>
              </a:spcAft>
              <a:buClr>
                <a:srgbClr val="646569"/>
              </a:buClr>
              <a:buSzPts val="1400"/>
              <a:buChar char="•"/>
              <a:defRPr/>
            </a:lvl1pPr>
            <a:lvl2pPr marL="914400" lvl="1" indent="-317500" algn="l">
              <a:lnSpc>
                <a:spcPct val="90000"/>
              </a:lnSpc>
              <a:spcBef>
                <a:spcPts val="500"/>
              </a:spcBef>
              <a:spcAft>
                <a:spcPts val="0"/>
              </a:spcAft>
              <a:buClr>
                <a:srgbClr val="646569"/>
              </a:buClr>
              <a:buSzPts val="1400"/>
              <a:buChar char="•"/>
              <a:defRPr/>
            </a:lvl2pPr>
            <a:lvl3pPr marL="1371600" lvl="2" indent="-317500" algn="l">
              <a:lnSpc>
                <a:spcPct val="90000"/>
              </a:lnSpc>
              <a:spcBef>
                <a:spcPts val="500"/>
              </a:spcBef>
              <a:spcAft>
                <a:spcPts val="0"/>
              </a:spcAft>
              <a:buClr>
                <a:srgbClr val="646569"/>
              </a:buClr>
              <a:buSzPts val="1400"/>
              <a:buChar char="–"/>
              <a:defRPr/>
            </a:lvl3pPr>
            <a:lvl4pPr marL="1828800" lvl="3" indent="-317500" algn="l">
              <a:lnSpc>
                <a:spcPct val="90000"/>
              </a:lnSpc>
              <a:spcBef>
                <a:spcPts val="500"/>
              </a:spcBef>
              <a:spcAft>
                <a:spcPts val="0"/>
              </a:spcAft>
              <a:buClr>
                <a:srgbClr val="646569"/>
              </a:buClr>
              <a:buSzPts val="1400"/>
              <a:buChar char="»"/>
              <a:defRPr/>
            </a:lvl4pPr>
            <a:lvl5pPr marL="2286000" lvl="4" indent="-317500" algn="l">
              <a:lnSpc>
                <a:spcPct val="90000"/>
              </a:lnSpc>
              <a:spcBef>
                <a:spcPts val="400"/>
              </a:spcBef>
              <a:spcAft>
                <a:spcPts val="0"/>
              </a:spcAft>
              <a:buClr>
                <a:srgbClr val="646569"/>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22" name="Google Shape;122;p18"/>
          <p:cNvSpPr txBox="1"/>
          <p:nvPr/>
        </p:nvSpPr>
        <p:spPr>
          <a:xfrm>
            <a:off x="8008620" y="103245"/>
            <a:ext cx="506700" cy="205800"/>
          </a:xfrm>
          <a:prstGeom prst="rect">
            <a:avLst/>
          </a:prstGeom>
          <a:noFill/>
          <a:ln>
            <a:noFill/>
          </a:ln>
        </p:spPr>
        <p:txBody>
          <a:bodyPr spcFirstLastPara="1" wrap="square" lIns="68575" tIns="34275" rIns="68575" bIns="34275" anchor="t" anchorCtr="0">
            <a:noAutofit/>
          </a:bodyPr>
          <a:lstStyle/>
          <a:p>
            <a:pPr marL="0" marR="0" lvl="0" indent="0" algn="r" rtl="0">
              <a:lnSpc>
                <a:spcPct val="100000"/>
              </a:lnSpc>
              <a:spcBef>
                <a:spcPts val="0"/>
              </a:spcBef>
              <a:spcAft>
                <a:spcPts val="0"/>
              </a:spcAft>
              <a:buClr>
                <a:srgbClr val="000000"/>
              </a:buClr>
              <a:buSzPts val="1100"/>
              <a:buFont typeface="Arial"/>
              <a:buNone/>
            </a:pPr>
            <a:fld id="{00000000-1234-1234-1234-123412341234}" type="slidenum">
              <a:rPr lang="en" sz="1100" b="1" i="0" u="none" strike="noStrike" cap="none">
                <a:solidFill>
                  <a:schemeClr val="lt1"/>
                </a:solidFill>
                <a:latin typeface="Arial"/>
                <a:ea typeface="Arial"/>
                <a:cs typeface="Arial"/>
                <a:sym typeface="Arial"/>
              </a:rPr>
              <a:t>‹#›</a:t>
            </a:fld>
            <a:endParaRPr sz="1100" b="1" i="0" u="none" strike="noStrike" cap="none">
              <a:solidFill>
                <a:schemeClr val="lt1"/>
              </a:solidFill>
              <a:latin typeface="Arial"/>
              <a:ea typeface="Arial"/>
              <a:cs typeface="Arial"/>
              <a:sym typeface="Arial"/>
            </a:endParaRPr>
          </a:p>
        </p:txBody>
      </p:sp>
      <p:sp>
        <p:nvSpPr>
          <p:cNvPr id="123" name="Google Shape;123;p18"/>
          <p:cNvSpPr txBox="1"/>
          <p:nvPr/>
        </p:nvSpPr>
        <p:spPr>
          <a:xfrm>
            <a:off x="4318650" y="4888245"/>
            <a:ext cx="506700" cy="2058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800"/>
              <a:buFont typeface="Arial"/>
              <a:buNone/>
            </a:pPr>
            <a:fld id="{00000000-1234-1234-1234-123412341234}" type="slidenum">
              <a:rPr lang="en" sz="800" b="1" i="0" u="none" strike="noStrike" cap="none">
                <a:solidFill>
                  <a:schemeClr val="accent3"/>
                </a:solidFill>
                <a:latin typeface="Arial"/>
                <a:ea typeface="Arial"/>
                <a:cs typeface="Arial"/>
                <a:sym typeface="Arial"/>
              </a:rPr>
              <a:t>‹#›</a:t>
            </a:fld>
            <a:endParaRPr sz="800" b="1" i="0" u="none" strike="noStrike" cap="none">
              <a:solidFill>
                <a:schemeClr val="accent3"/>
              </a:solidFill>
              <a:latin typeface="Arial"/>
              <a:ea typeface="Arial"/>
              <a:cs typeface="Arial"/>
              <a:sym typeface="Arial"/>
            </a:endParaRPr>
          </a:p>
        </p:txBody>
      </p:sp>
      <p:sp>
        <p:nvSpPr>
          <p:cNvPr id="124" name="Google Shape;124;p18"/>
          <p:cNvSpPr txBox="1">
            <a:spLocks noGrp="1"/>
          </p:cNvSpPr>
          <p:nvPr>
            <p:ph type="title"/>
          </p:nvPr>
        </p:nvSpPr>
        <p:spPr>
          <a:xfrm>
            <a:off x="199499" y="165650"/>
            <a:ext cx="8761800" cy="824400"/>
          </a:xfrm>
          <a:prstGeom prst="rect">
            <a:avLst/>
          </a:prstGeom>
          <a:noFill/>
          <a:ln>
            <a:noFill/>
          </a:ln>
        </p:spPr>
        <p:txBody>
          <a:bodyPr spcFirstLastPara="1" wrap="square" lIns="68575" tIns="34275" rIns="68575" bIns="34275" anchor="ctr" anchorCtr="0">
            <a:normAutofit/>
          </a:bodyPr>
          <a:lstStyle>
            <a:lvl1pPr marR="0" lvl="0" algn="l">
              <a:lnSpc>
                <a:spcPct val="90000"/>
              </a:lnSpc>
              <a:spcBef>
                <a:spcPts val="0"/>
              </a:spcBef>
              <a:spcAft>
                <a:spcPts val="0"/>
              </a:spcAft>
              <a:buClr>
                <a:srgbClr val="002D73"/>
              </a:buClr>
              <a:buSzPts val="2400"/>
              <a:buFont typeface="Arial"/>
              <a:buNone/>
              <a:defRPr sz="2400" b="1" i="0" u="none" strike="noStrike" cap="none">
                <a:solidFill>
                  <a:srgbClr val="002D73"/>
                </a:solidFill>
                <a:latin typeface="Arial"/>
                <a:ea typeface="Arial"/>
                <a:cs typeface="Arial"/>
                <a:sym typeface="Arial"/>
              </a:defRPr>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pic>
        <p:nvPicPr>
          <p:cNvPr id="125" name="Google Shape;125;p18"/>
          <p:cNvPicPr preferRelativeResize="0"/>
          <p:nvPr/>
        </p:nvPicPr>
        <p:blipFill rotWithShape="1">
          <a:blip r:embed="rId2">
            <a:alphaModFix/>
          </a:blip>
          <a:srcRect/>
          <a:stretch/>
        </p:blipFill>
        <p:spPr>
          <a:xfrm>
            <a:off x="7883500" y="4901184"/>
            <a:ext cx="1154000" cy="177000"/>
          </a:xfrm>
          <a:prstGeom prst="rect">
            <a:avLst/>
          </a:prstGeom>
          <a:noFill/>
          <a:ln>
            <a:noFill/>
          </a:ln>
        </p:spPr>
      </p:pic>
      <p:grpSp>
        <p:nvGrpSpPr>
          <p:cNvPr id="126" name="Google Shape;126;p18"/>
          <p:cNvGrpSpPr/>
          <p:nvPr/>
        </p:nvGrpSpPr>
        <p:grpSpPr>
          <a:xfrm>
            <a:off x="0" y="5129794"/>
            <a:ext cx="9144000" cy="18291"/>
            <a:chOff x="0" y="5118447"/>
            <a:chExt cx="9144000" cy="76500"/>
          </a:xfrm>
        </p:grpSpPr>
        <p:sp>
          <p:nvSpPr>
            <p:cNvPr id="127" name="Google Shape;127;p18"/>
            <p:cNvSpPr/>
            <p:nvPr/>
          </p:nvSpPr>
          <p:spPr>
            <a:xfrm>
              <a:off x="0" y="5118447"/>
              <a:ext cx="9144000" cy="76500"/>
            </a:xfrm>
            <a:prstGeom prst="rect">
              <a:avLst/>
            </a:prstGeom>
            <a:solidFill>
              <a:srgbClr val="002D7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128" name="Google Shape;128;p18"/>
            <p:cNvSpPr/>
            <p:nvPr/>
          </p:nvSpPr>
          <p:spPr>
            <a:xfrm>
              <a:off x="0" y="5123175"/>
              <a:ext cx="9144000" cy="18300"/>
            </a:xfrm>
            <a:prstGeom prst="rect">
              <a:avLst/>
            </a:prstGeom>
            <a:solidFill>
              <a:srgbClr val="006BA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3"/>
          <p:cNvSpPr txBox="1"/>
          <p:nvPr/>
        </p:nvSpPr>
        <p:spPr>
          <a:xfrm>
            <a:off x="4318650" y="4888245"/>
            <a:ext cx="506700" cy="2058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800"/>
              <a:buFont typeface="Arial"/>
              <a:buNone/>
            </a:pPr>
            <a:fld id="{00000000-1234-1234-1234-123412341234}" type="slidenum">
              <a:rPr lang="en" sz="800" b="1" i="0" u="none" strike="noStrike" cap="none">
                <a:solidFill>
                  <a:schemeClr val="accent3"/>
                </a:solidFill>
                <a:latin typeface="Arial"/>
                <a:ea typeface="Arial"/>
                <a:cs typeface="Arial"/>
                <a:sym typeface="Arial"/>
              </a:rPr>
              <a:t>‹#›</a:t>
            </a:fld>
            <a:endParaRPr sz="800" b="1" i="0" u="none" strike="noStrike" cap="none">
              <a:solidFill>
                <a:schemeClr val="accent3"/>
              </a:solidFill>
              <a:latin typeface="Arial"/>
              <a:ea typeface="Arial"/>
              <a:cs typeface="Arial"/>
              <a:sym typeface="Arial"/>
            </a:endParaRPr>
          </a:p>
        </p:txBody>
      </p:sp>
      <p:pic>
        <p:nvPicPr>
          <p:cNvPr id="17" name="Google Shape;17;p3"/>
          <p:cNvPicPr preferRelativeResize="0"/>
          <p:nvPr/>
        </p:nvPicPr>
        <p:blipFill rotWithShape="1">
          <a:blip r:embed="rId2">
            <a:alphaModFix/>
          </a:blip>
          <a:srcRect/>
          <a:stretch/>
        </p:blipFill>
        <p:spPr>
          <a:xfrm>
            <a:off x="7883500" y="4901184"/>
            <a:ext cx="1154000" cy="177000"/>
          </a:xfrm>
          <a:prstGeom prst="rect">
            <a:avLst/>
          </a:prstGeom>
          <a:noFill/>
          <a:ln>
            <a:noFill/>
          </a:ln>
        </p:spPr>
      </p:pic>
      <p:grpSp>
        <p:nvGrpSpPr>
          <p:cNvPr id="18" name="Google Shape;18;p3"/>
          <p:cNvGrpSpPr/>
          <p:nvPr/>
        </p:nvGrpSpPr>
        <p:grpSpPr>
          <a:xfrm>
            <a:off x="0" y="5129784"/>
            <a:ext cx="9144000" cy="18291"/>
            <a:chOff x="0" y="5118447"/>
            <a:chExt cx="9144000" cy="76500"/>
          </a:xfrm>
        </p:grpSpPr>
        <p:sp>
          <p:nvSpPr>
            <p:cNvPr id="19" name="Google Shape;19;p3"/>
            <p:cNvSpPr/>
            <p:nvPr/>
          </p:nvSpPr>
          <p:spPr>
            <a:xfrm>
              <a:off x="0" y="5118447"/>
              <a:ext cx="9144000" cy="76500"/>
            </a:xfrm>
            <a:prstGeom prst="rect">
              <a:avLst/>
            </a:prstGeom>
            <a:solidFill>
              <a:srgbClr val="002D7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20" name="Google Shape;20;p3"/>
            <p:cNvSpPr/>
            <p:nvPr/>
          </p:nvSpPr>
          <p:spPr>
            <a:xfrm>
              <a:off x="0" y="5123175"/>
              <a:ext cx="9144000" cy="18300"/>
            </a:xfrm>
            <a:prstGeom prst="rect">
              <a:avLst/>
            </a:prstGeom>
            <a:solidFill>
              <a:srgbClr val="006BA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1"/>
        <p:cNvGrpSpPr/>
        <p:nvPr/>
      </p:nvGrpSpPr>
      <p:grpSpPr>
        <a:xfrm>
          <a:off x="0" y="0"/>
          <a:ext cx="0" cy="0"/>
          <a:chOff x="0" y="0"/>
          <a:chExt cx="0" cy="0"/>
        </a:xfrm>
      </p:grpSpPr>
      <p:sp>
        <p:nvSpPr>
          <p:cNvPr id="22" name="Google Shape;22;p4"/>
          <p:cNvSpPr txBox="1"/>
          <p:nvPr/>
        </p:nvSpPr>
        <p:spPr>
          <a:xfrm>
            <a:off x="150246" y="84049"/>
            <a:ext cx="1722000" cy="2706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chemeClr val="lt1"/>
                </a:solidFill>
                <a:latin typeface="Arial"/>
                <a:ea typeface="Arial"/>
                <a:cs typeface="Arial"/>
                <a:sym typeface="Arial"/>
              </a:rPr>
              <a:t>September 28, 2015</a:t>
            </a:r>
            <a:endParaRPr sz="1100" b="1" i="0" u="none" strike="noStrike" cap="none">
              <a:solidFill>
                <a:schemeClr val="lt1"/>
              </a:solidFill>
              <a:latin typeface="Arial"/>
              <a:ea typeface="Arial"/>
              <a:cs typeface="Arial"/>
              <a:sym typeface="Arial"/>
            </a:endParaRPr>
          </a:p>
        </p:txBody>
      </p:sp>
      <p:sp>
        <p:nvSpPr>
          <p:cNvPr id="23" name="Google Shape;23;p4"/>
          <p:cNvSpPr txBox="1"/>
          <p:nvPr/>
        </p:nvSpPr>
        <p:spPr>
          <a:xfrm>
            <a:off x="4318650" y="4888245"/>
            <a:ext cx="506700" cy="2058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800"/>
              <a:buFont typeface="Arial"/>
              <a:buNone/>
            </a:pPr>
            <a:fld id="{00000000-1234-1234-1234-123412341234}" type="slidenum">
              <a:rPr lang="en" sz="800" b="1" i="0" u="none" strike="noStrike" cap="none">
                <a:solidFill>
                  <a:schemeClr val="accent3"/>
                </a:solidFill>
                <a:latin typeface="Arial"/>
                <a:ea typeface="Arial"/>
                <a:cs typeface="Arial"/>
                <a:sym typeface="Arial"/>
              </a:rPr>
              <a:t>‹#›</a:t>
            </a:fld>
            <a:endParaRPr sz="800" b="1" i="0" u="none" strike="noStrike" cap="none">
              <a:solidFill>
                <a:schemeClr val="accent3"/>
              </a:solidFill>
              <a:latin typeface="Arial"/>
              <a:ea typeface="Arial"/>
              <a:cs typeface="Arial"/>
              <a:sym typeface="Arial"/>
            </a:endParaRPr>
          </a:p>
        </p:txBody>
      </p:sp>
      <p:sp>
        <p:nvSpPr>
          <p:cNvPr id="24" name="Google Shape;24;p4"/>
          <p:cNvSpPr txBox="1">
            <a:spLocks noGrp="1"/>
          </p:cNvSpPr>
          <p:nvPr>
            <p:ph type="title"/>
          </p:nvPr>
        </p:nvSpPr>
        <p:spPr>
          <a:xfrm>
            <a:off x="199499" y="165650"/>
            <a:ext cx="8761800" cy="824400"/>
          </a:xfrm>
          <a:prstGeom prst="rect">
            <a:avLst/>
          </a:prstGeom>
          <a:noFill/>
          <a:ln>
            <a:noFill/>
          </a:ln>
        </p:spPr>
        <p:txBody>
          <a:bodyPr spcFirstLastPara="1" wrap="square" lIns="68575" tIns="34275" rIns="68575" bIns="34275" anchor="ctr" anchorCtr="0">
            <a:normAutofit/>
          </a:bodyPr>
          <a:lstStyle>
            <a:lvl1pPr marR="0" lvl="0" algn="l">
              <a:lnSpc>
                <a:spcPct val="90000"/>
              </a:lnSpc>
              <a:spcBef>
                <a:spcPts val="0"/>
              </a:spcBef>
              <a:spcAft>
                <a:spcPts val="0"/>
              </a:spcAft>
              <a:buClr>
                <a:srgbClr val="002D73"/>
              </a:buClr>
              <a:buSzPts val="2400"/>
              <a:buFont typeface="Arial"/>
              <a:buNone/>
              <a:defRPr sz="2400" b="1" i="0" u="none" strike="noStrike" cap="none">
                <a:solidFill>
                  <a:srgbClr val="002D73"/>
                </a:solidFill>
                <a:latin typeface="Arial"/>
                <a:ea typeface="Arial"/>
                <a:cs typeface="Arial"/>
                <a:sym typeface="Arial"/>
              </a:defRPr>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pic>
        <p:nvPicPr>
          <p:cNvPr id="25" name="Google Shape;25;p4"/>
          <p:cNvPicPr preferRelativeResize="0"/>
          <p:nvPr/>
        </p:nvPicPr>
        <p:blipFill rotWithShape="1">
          <a:blip r:embed="rId2">
            <a:alphaModFix/>
          </a:blip>
          <a:srcRect/>
          <a:stretch/>
        </p:blipFill>
        <p:spPr>
          <a:xfrm>
            <a:off x="7883500" y="4901184"/>
            <a:ext cx="1154000" cy="177000"/>
          </a:xfrm>
          <a:prstGeom prst="rect">
            <a:avLst/>
          </a:prstGeom>
          <a:noFill/>
          <a:ln>
            <a:noFill/>
          </a:ln>
        </p:spPr>
      </p:pic>
      <p:grpSp>
        <p:nvGrpSpPr>
          <p:cNvPr id="26" name="Google Shape;26;p4"/>
          <p:cNvGrpSpPr/>
          <p:nvPr/>
        </p:nvGrpSpPr>
        <p:grpSpPr>
          <a:xfrm>
            <a:off x="0" y="5129784"/>
            <a:ext cx="9144000" cy="18291"/>
            <a:chOff x="0" y="5118447"/>
            <a:chExt cx="9144000" cy="76500"/>
          </a:xfrm>
        </p:grpSpPr>
        <p:sp>
          <p:nvSpPr>
            <p:cNvPr id="27" name="Google Shape;27;p4"/>
            <p:cNvSpPr/>
            <p:nvPr/>
          </p:nvSpPr>
          <p:spPr>
            <a:xfrm>
              <a:off x="0" y="5118447"/>
              <a:ext cx="9144000" cy="76500"/>
            </a:xfrm>
            <a:prstGeom prst="rect">
              <a:avLst/>
            </a:prstGeom>
            <a:solidFill>
              <a:srgbClr val="002D7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28" name="Google Shape;28;p4"/>
            <p:cNvSpPr/>
            <p:nvPr/>
          </p:nvSpPr>
          <p:spPr>
            <a:xfrm>
              <a:off x="0" y="5123175"/>
              <a:ext cx="9144000" cy="18300"/>
            </a:xfrm>
            <a:prstGeom prst="rect">
              <a:avLst/>
            </a:prstGeom>
            <a:solidFill>
              <a:srgbClr val="006BA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29"/>
        <p:cNvGrpSpPr/>
        <p:nvPr/>
      </p:nvGrpSpPr>
      <p:grpSpPr>
        <a:xfrm>
          <a:off x="0" y="0"/>
          <a:ext cx="0" cy="0"/>
          <a:chOff x="0" y="0"/>
          <a:chExt cx="0" cy="0"/>
        </a:xfrm>
      </p:grpSpPr>
      <p:sp>
        <p:nvSpPr>
          <p:cNvPr id="30" name="Google Shape;30;p5"/>
          <p:cNvSpPr/>
          <p:nvPr/>
        </p:nvSpPr>
        <p:spPr>
          <a:xfrm>
            <a:off x="0" y="-14288"/>
            <a:ext cx="9144000" cy="80400"/>
          </a:xfrm>
          <a:prstGeom prst="rect">
            <a:avLst/>
          </a:prstGeom>
          <a:solidFill>
            <a:srgbClr val="0069A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31" name="Google Shape;31;p5"/>
          <p:cNvSpPr txBox="1">
            <a:spLocks noGrp="1"/>
          </p:cNvSpPr>
          <p:nvPr>
            <p:ph type="title"/>
          </p:nvPr>
        </p:nvSpPr>
        <p:spPr>
          <a:xfrm>
            <a:off x="123165" y="1584826"/>
            <a:ext cx="8904600" cy="1207200"/>
          </a:xfrm>
          <a:prstGeom prst="rect">
            <a:avLst/>
          </a:prstGeom>
          <a:noFill/>
          <a:ln>
            <a:noFill/>
          </a:ln>
        </p:spPr>
        <p:txBody>
          <a:bodyPr spcFirstLastPara="1" wrap="square" lIns="68575" tIns="34275" rIns="68575" bIns="34275" anchor="ctr" anchorCtr="0">
            <a:normAutofit/>
          </a:bodyPr>
          <a:lstStyle>
            <a:lvl1pPr lvl="0" algn="ctr">
              <a:lnSpc>
                <a:spcPct val="90000"/>
              </a:lnSpc>
              <a:spcBef>
                <a:spcPts val="0"/>
              </a:spcBef>
              <a:spcAft>
                <a:spcPts val="0"/>
              </a:spcAft>
              <a:buClr>
                <a:srgbClr val="002D73"/>
              </a:buClr>
              <a:buSzPts val="4100"/>
              <a:buFont typeface="Arial"/>
              <a:buNone/>
              <a:defRPr sz="4100"/>
            </a:lvl1pPr>
            <a:lvl2pPr lvl="1" algn="ctr">
              <a:lnSpc>
                <a:spcPct val="100000"/>
              </a:lnSpc>
              <a:spcBef>
                <a:spcPts val="0"/>
              </a:spcBef>
              <a:spcAft>
                <a:spcPts val="0"/>
              </a:spcAft>
              <a:buSzPts val="2400"/>
              <a:buNone/>
              <a:defRPr/>
            </a:lvl2pPr>
            <a:lvl3pPr lvl="2" algn="ctr">
              <a:lnSpc>
                <a:spcPct val="100000"/>
              </a:lnSpc>
              <a:spcBef>
                <a:spcPts val="0"/>
              </a:spcBef>
              <a:spcAft>
                <a:spcPts val="0"/>
              </a:spcAft>
              <a:buSzPts val="2400"/>
              <a:buNone/>
              <a:defRPr/>
            </a:lvl3pPr>
            <a:lvl4pPr lvl="3" algn="ctr">
              <a:lnSpc>
                <a:spcPct val="100000"/>
              </a:lnSpc>
              <a:spcBef>
                <a:spcPts val="0"/>
              </a:spcBef>
              <a:spcAft>
                <a:spcPts val="0"/>
              </a:spcAft>
              <a:buSzPts val="2400"/>
              <a:buNone/>
              <a:defRPr/>
            </a:lvl4pPr>
            <a:lvl5pPr lvl="4" algn="ctr">
              <a:lnSpc>
                <a:spcPct val="100000"/>
              </a:lnSpc>
              <a:spcBef>
                <a:spcPts val="0"/>
              </a:spcBef>
              <a:spcAft>
                <a:spcPts val="0"/>
              </a:spcAft>
              <a:buSzPts val="2400"/>
              <a:buNone/>
              <a:defRPr/>
            </a:lvl5pPr>
            <a:lvl6pPr lvl="5" algn="ctr">
              <a:lnSpc>
                <a:spcPct val="100000"/>
              </a:lnSpc>
              <a:spcBef>
                <a:spcPts val="0"/>
              </a:spcBef>
              <a:spcAft>
                <a:spcPts val="0"/>
              </a:spcAft>
              <a:buSzPts val="2400"/>
              <a:buNone/>
              <a:defRPr/>
            </a:lvl6pPr>
            <a:lvl7pPr lvl="6" algn="ctr">
              <a:lnSpc>
                <a:spcPct val="100000"/>
              </a:lnSpc>
              <a:spcBef>
                <a:spcPts val="0"/>
              </a:spcBef>
              <a:spcAft>
                <a:spcPts val="0"/>
              </a:spcAft>
              <a:buSzPts val="2400"/>
              <a:buNone/>
              <a:defRPr/>
            </a:lvl7pPr>
            <a:lvl8pPr lvl="7" algn="ctr">
              <a:lnSpc>
                <a:spcPct val="100000"/>
              </a:lnSpc>
              <a:spcBef>
                <a:spcPts val="0"/>
              </a:spcBef>
              <a:spcAft>
                <a:spcPts val="0"/>
              </a:spcAft>
              <a:buSzPts val="2400"/>
              <a:buNone/>
              <a:defRPr/>
            </a:lvl8pPr>
            <a:lvl9pPr lvl="8" algn="ctr">
              <a:lnSpc>
                <a:spcPct val="100000"/>
              </a:lnSpc>
              <a:spcBef>
                <a:spcPts val="0"/>
              </a:spcBef>
              <a:spcAft>
                <a:spcPts val="0"/>
              </a:spcAft>
              <a:buSzPts val="2400"/>
              <a:buNone/>
              <a:defRPr/>
            </a:lvl9pPr>
          </a:lstStyle>
          <a:p>
            <a:endParaRPr/>
          </a:p>
        </p:txBody>
      </p:sp>
      <p:sp>
        <p:nvSpPr>
          <p:cNvPr id="32" name="Google Shape;32;p5"/>
          <p:cNvSpPr txBox="1">
            <a:spLocks noGrp="1"/>
          </p:cNvSpPr>
          <p:nvPr>
            <p:ph type="subTitle" idx="1"/>
          </p:nvPr>
        </p:nvSpPr>
        <p:spPr>
          <a:xfrm>
            <a:off x="123165" y="2956152"/>
            <a:ext cx="8900700" cy="13548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500"/>
              </a:spcBef>
              <a:spcAft>
                <a:spcPts val="0"/>
              </a:spcAft>
              <a:buClr>
                <a:srgbClr val="7F7F7F"/>
              </a:buClr>
              <a:buSzPts val="2300"/>
              <a:buNone/>
              <a:defRPr sz="2300" b="0">
                <a:solidFill>
                  <a:srgbClr val="7F7F7F"/>
                </a:solidFill>
                <a:latin typeface="Arial"/>
                <a:ea typeface="Arial"/>
                <a:cs typeface="Arial"/>
                <a:sym typeface="Arial"/>
              </a:defRPr>
            </a:lvl1pPr>
            <a:lvl2pPr lvl="1" algn="ctr">
              <a:lnSpc>
                <a:spcPct val="90000"/>
              </a:lnSpc>
              <a:spcBef>
                <a:spcPts val="500"/>
              </a:spcBef>
              <a:spcAft>
                <a:spcPts val="0"/>
              </a:spcAft>
              <a:buClr>
                <a:srgbClr val="646569"/>
              </a:buClr>
              <a:buSzPts val="1500"/>
              <a:buNone/>
              <a:defRPr sz="1500"/>
            </a:lvl2pPr>
            <a:lvl3pPr lvl="2" algn="ctr">
              <a:lnSpc>
                <a:spcPct val="90000"/>
              </a:lnSpc>
              <a:spcBef>
                <a:spcPts val="500"/>
              </a:spcBef>
              <a:spcAft>
                <a:spcPts val="0"/>
              </a:spcAft>
              <a:buClr>
                <a:srgbClr val="646569"/>
              </a:buClr>
              <a:buSzPts val="1400"/>
              <a:buNone/>
              <a:defRPr sz="1400"/>
            </a:lvl3pPr>
            <a:lvl4pPr lvl="3" algn="ctr">
              <a:lnSpc>
                <a:spcPct val="90000"/>
              </a:lnSpc>
              <a:spcBef>
                <a:spcPts val="500"/>
              </a:spcBef>
              <a:spcAft>
                <a:spcPts val="0"/>
              </a:spcAft>
              <a:buClr>
                <a:srgbClr val="646569"/>
              </a:buClr>
              <a:buSzPts val="1200"/>
              <a:buNone/>
              <a:defRPr sz="1200"/>
            </a:lvl4pPr>
            <a:lvl5pPr lvl="4" algn="ctr">
              <a:lnSpc>
                <a:spcPct val="90000"/>
              </a:lnSpc>
              <a:spcBef>
                <a:spcPts val="400"/>
              </a:spcBef>
              <a:spcAft>
                <a:spcPts val="0"/>
              </a:spcAft>
              <a:buClr>
                <a:srgbClr val="646569"/>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33" name="Google Shape;33;p5"/>
          <p:cNvSpPr/>
          <p:nvPr/>
        </p:nvSpPr>
        <p:spPr>
          <a:xfrm>
            <a:off x="0" y="4625253"/>
            <a:ext cx="9144000" cy="5697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pic>
        <p:nvPicPr>
          <p:cNvPr id="34" name="Google Shape;34;p5"/>
          <p:cNvPicPr preferRelativeResize="0"/>
          <p:nvPr/>
        </p:nvPicPr>
        <p:blipFill rotWithShape="1">
          <a:blip r:embed="rId2">
            <a:alphaModFix/>
          </a:blip>
          <a:srcRect/>
          <a:stretch/>
        </p:blipFill>
        <p:spPr>
          <a:xfrm>
            <a:off x="6851275" y="272587"/>
            <a:ext cx="2110027" cy="323638"/>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Last slide - Logo ">
  <p:cSld name="CUSTOM">
    <p:spTree>
      <p:nvGrpSpPr>
        <p:cNvPr id="1" name="Shape 35"/>
        <p:cNvGrpSpPr/>
        <p:nvPr/>
      </p:nvGrpSpPr>
      <p:grpSpPr>
        <a:xfrm>
          <a:off x="0" y="0"/>
          <a:ext cx="0" cy="0"/>
          <a:chOff x="0" y="0"/>
          <a:chExt cx="0" cy="0"/>
        </a:xfrm>
      </p:grpSpPr>
      <p:pic>
        <p:nvPicPr>
          <p:cNvPr id="36" name="Google Shape;36;p6"/>
          <p:cNvPicPr preferRelativeResize="0"/>
          <p:nvPr/>
        </p:nvPicPr>
        <p:blipFill rotWithShape="1">
          <a:blip r:embed="rId2">
            <a:alphaModFix/>
          </a:blip>
          <a:srcRect/>
          <a:stretch/>
        </p:blipFill>
        <p:spPr>
          <a:xfrm>
            <a:off x="1614774" y="2118172"/>
            <a:ext cx="5914452" cy="907150"/>
          </a:xfrm>
          <a:prstGeom prst="rect">
            <a:avLst/>
          </a:prstGeom>
          <a:noFill/>
          <a:ln>
            <a:noFill/>
          </a:ln>
        </p:spPr>
      </p:pic>
      <p:sp>
        <p:nvSpPr>
          <p:cNvPr id="37" name="Google Shape;37;p6"/>
          <p:cNvSpPr/>
          <p:nvPr/>
        </p:nvSpPr>
        <p:spPr>
          <a:xfrm>
            <a:off x="0" y="5118447"/>
            <a:ext cx="9144000" cy="76500"/>
          </a:xfrm>
          <a:prstGeom prst="rect">
            <a:avLst/>
          </a:prstGeom>
          <a:solidFill>
            <a:srgbClr val="002D7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38" name="Google Shape;38;p6"/>
          <p:cNvSpPr/>
          <p:nvPr/>
        </p:nvSpPr>
        <p:spPr>
          <a:xfrm>
            <a:off x="0" y="5123175"/>
            <a:ext cx="9144000" cy="18300"/>
          </a:xfrm>
          <a:prstGeom prst="rect">
            <a:avLst/>
          </a:prstGeom>
          <a:solidFill>
            <a:srgbClr val="006BA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9"/>
        <p:cNvGrpSpPr/>
        <p:nvPr/>
      </p:nvGrpSpPr>
      <p:grpSpPr>
        <a:xfrm>
          <a:off x="0" y="0"/>
          <a:ext cx="0" cy="0"/>
          <a:chOff x="0" y="0"/>
          <a:chExt cx="0" cy="0"/>
        </a:xfrm>
      </p:grpSpPr>
      <p:sp>
        <p:nvSpPr>
          <p:cNvPr id="40" name="Google Shape;40;p7"/>
          <p:cNvSpPr txBox="1"/>
          <p:nvPr/>
        </p:nvSpPr>
        <p:spPr>
          <a:xfrm>
            <a:off x="150246" y="84049"/>
            <a:ext cx="1722000" cy="2706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chemeClr val="lt1"/>
                </a:solidFill>
                <a:latin typeface="Arial"/>
                <a:ea typeface="Arial"/>
                <a:cs typeface="Arial"/>
                <a:sym typeface="Arial"/>
              </a:rPr>
              <a:t>September 28, 2015</a:t>
            </a:r>
            <a:endParaRPr sz="1100" b="1" i="0" u="none" strike="noStrike" cap="none">
              <a:solidFill>
                <a:schemeClr val="lt1"/>
              </a:solidFill>
              <a:latin typeface="Arial"/>
              <a:ea typeface="Arial"/>
              <a:cs typeface="Arial"/>
              <a:sym typeface="Arial"/>
            </a:endParaRPr>
          </a:p>
        </p:txBody>
      </p:sp>
      <p:sp>
        <p:nvSpPr>
          <p:cNvPr id="41" name="Google Shape;41;p7"/>
          <p:cNvSpPr txBox="1">
            <a:spLocks noGrp="1"/>
          </p:cNvSpPr>
          <p:nvPr>
            <p:ph type="body" idx="1"/>
          </p:nvPr>
        </p:nvSpPr>
        <p:spPr>
          <a:xfrm>
            <a:off x="379875" y="1262725"/>
            <a:ext cx="4180800" cy="32634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500"/>
              </a:spcBef>
              <a:spcAft>
                <a:spcPts val="0"/>
              </a:spcAft>
              <a:buClr>
                <a:srgbClr val="646569"/>
              </a:buClr>
              <a:buSzPts val="1400"/>
              <a:buChar char="•"/>
              <a:defRPr/>
            </a:lvl1pPr>
            <a:lvl2pPr marL="914400" lvl="1" indent="-317500" algn="l">
              <a:lnSpc>
                <a:spcPct val="90000"/>
              </a:lnSpc>
              <a:spcBef>
                <a:spcPts val="500"/>
              </a:spcBef>
              <a:spcAft>
                <a:spcPts val="0"/>
              </a:spcAft>
              <a:buClr>
                <a:srgbClr val="646569"/>
              </a:buClr>
              <a:buSzPts val="1400"/>
              <a:buChar char="•"/>
              <a:defRPr/>
            </a:lvl2pPr>
            <a:lvl3pPr marL="1371600" lvl="2" indent="-317500" algn="l">
              <a:lnSpc>
                <a:spcPct val="90000"/>
              </a:lnSpc>
              <a:spcBef>
                <a:spcPts val="500"/>
              </a:spcBef>
              <a:spcAft>
                <a:spcPts val="0"/>
              </a:spcAft>
              <a:buClr>
                <a:srgbClr val="646569"/>
              </a:buClr>
              <a:buSzPts val="1400"/>
              <a:buChar char="–"/>
              <a:defRPr/>
            </a:lvl3pPr>
            <a:lvl4pPr marL="1828800" lvl="3" indent="-317500" algn="l">
              <a:lnSpc>
                <a:spcPct val="90000"/>
              </a:lnSpc>
              <a:spcBef>
                <a:spcPts val="500"/>
              </a:spcBef>
              <a:spcAft>
                <a:spcPts val="0"/>
              </a:spcAft>
              <a:buClr>
                <a:srgbClr val="646569"/>
              </a:buClr>
              <a:buSzPts val="1400"/>
              <a:buChar char="»"/>
              <a:defRPr/>
            </a:lvl4pPr>
            <a:lvl5pPr marL="2286000" lvl="4" indent="-317500" algn="l">
              <a:lnSpc>
                <a:spcPct val="90000"/>
              </a:lnSpc>
              <a:spcBef>
                <a:spcPts val="400"/>
              </a:spcBef>
              <a:spcAft>
                <a:spcPts val="0"/>
              </a:spcAft>
              <a:buClr>
                <a:srgbClr val="646569"/>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2" name="Google Shape;42;p7"/>
          <p:cNvSpPr txBox="1">
            <a:spLocks noGrp="1"/>
          </p:cNvSpPr>
          <p:nvPr>
            <p:ph type="body" idx="2"/>
          </p:nvPr>
        </p:nvSpPr>
        <p:spPr>
          <a:xfrm>
            <a:off x="4734926" y="1262725"/>
            <a:ext cx="4180800" cy="32634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500"/>
              </a:spcBef>
              <a:spcAft>
                <a:spcPts val="0"/>
              </a:spcAft>
              <a:buClr>
                <a:srgbClr val="646569"/>
              </a:buClr>
              <a:buSzPts val="1400"/>
              <a:buChar char="•"/>
              <a:defRPr/>
            </a:lvl1pPr>
            <a:lvl2pPr marL="914400" lvl="1" indent="-317500" algn="l">
              <a:lnSpc>
                <a:spcPct val="90000"/>
              </a:lnSpc>
              <a:spcBef>
                <a:spcPts val="500"/>
              </a:spcBef>
              <a:spcAft>
                <a:spcPts val="0"/>
              </a:spcAft>
              <a:buClr>
                <a:srgbClr val="646569"/>
              </a:buClr>
              <a:buSzPts val="1400"/>
              <a:buChar char="•"/>
              <a:defRPr/>
            </a:lvl2pPr>
            <a:lvl3pPr marL="1371600" lvl="2" indent="-317500" algn="l">
              <a:lnSpc>
                <a:spcPct val="90000"/>
              </a:lnSpc>
              <a:spcBef>
                <a:spcPts val="500"/>
              </a:spcBef>
              <a:spcAft>
                <a:spcPts val="0"/>
              </a:spcAft>
              <a:buClr>
                <a:srgbClr val="646569"/>
              </a:buClr>
              <a:buSzPts val="1400"/>
              <a:buChar char="–"/>
              <a:defRPr/>
            </a:lvl3pPr>
            <a:lvl4pPr marL="1828800" lvl="3" indent="-317500" algn="l">
              <a:lnSpc>
                <a:spcPct val="90000"/>
              </a:lnSpc>
              <a:spcBef>
                <a:spcPts val="500"/>
              </a:spcBef>
              <a:spcAft>
                <a:spcPts val="0"/>
              </a:spcAft>
              <a:buClr>
                <a:srgbClr val="646569"/>
              </a:buClr>
              <a:buSzPts val="1400"/>
              <a:buChar char="»"/>
              <a:defRPr/>
            </a:lvl4pPr>
            <a:lvl5pPr marL="2286000" lvl="4" indent="-317500" algn="l">
              <a:lnSpc>
                <a:spcPct val="90000"/>
              </a:lnSpc>
              <a:spcBef>
                <a:spcPts val="400"/>
              </a:spcBef>
              <a:spcAft>
                <a:spcPts val="0"/>
              </a:spcAft>
              <a:buClr>
                <a:srgbClr val="646569"/>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3" name="Google Shape;43;p7"/>
          <p:cNvSpPr txBox="1"/>
          <p:nvPr/>
        </p:nvSpPr>
        <p:spPr>
          <a:xfrm>
            <a:off x="4318650" y="4888245"/>
            <a:ext cx="506700" cy="2058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800"/>
              <a:buFont typeface="Arial"/>
              <a:buNone/>
            </a:pPr>
            <a:fld id="{00000000-1234-1234-1234-123412341234}" type="slidenum">
              <a:rPr lang="en" sz="800" b="1" i="0" u="none" strike="noStrike" cap="none">
                <a:solidFill>
                  <a:schemeClr val="accent3"/>
                </a:solidFill>
                <a:latin typeface="Arial"/>
                <a:ea typeface="Arial"/>
                <a:cs typeface="Arial"/>
                <a:sym typeface="Arial"/>
              </a:rPr>
              <a:t>‹#›</a:t>
            </a:fld>
            <a:endParaRPr sz="800" b="1" i="0" u="none" strike="noStrike" cap="none">
              <a:solidFill>
                <a:schemeClr val="accent3"/>
              </a:solidFill>
              <a:latin typeface="Arial"/>
              <a:ea typeface="Arial"/>
              <a:cs typeface="Arial"/>
              <a:sym typeface="Arial"/>
            </a:endParaRPr>
          </a:p>
        </p:txBody>
      </p:sp>
      <p:sp>
        <p:nvSpPr>
          <p:cNvPr id="44" name="Google Shape;44;p7"/>
          <p:cNvSpPr txBox="1">
            <a:spLocks noGrp="1"/>
          </p:cNvSpPr>
          <p:nvPr>
            <p:ph type="title"/>
          </p:nvPr>
        </p:nvSpPr>
        <p:spPr>
          <a:xfrm>
            <a:off x="199499" y="165650"/>
            <a:ext cx="8761800" cy="824400"/>
          </a:xfrm>
          <a:prstGeom prst="rect">
            <a:avLst/>
          </a:prstGeom>
          <a:noFill/>
          <a:ln>
            <a:noFill/>
          </a:ln>
        </p:spPr>
        <p:txBody>
          <a:bodyPr spcFirstLastPara="1" wrap="square" lIns="68575" tIns="34275" rIns="68575" bIns="34275" anchor="ctr" anchorCtr="0">
            <a:normAutofit/>
          </a:bodyPr>
          <a:lstStyle>
            <a:lvl1pPr marR="0" lvl="0" algn="l">
              <a:lnSpc>
                <a:spcPct val="90000"/>
              </a:lnSpc>
              <a:spcBef>
                <a:spcPts val="0"/>
              </a:spcBef>
              <a:spcAft>
                <a:spcPts val="0"/>
              </a:spcAft>
              <a:buClr>
                <a:srgbClr val="002D73"/>
              </a:buClr>
              <a:buSzPts val="2400"/>
              <a:buFont typeface="Arial"/>
              <a:buNone/>
              <a:defRPr sz="2400" b="1" i="0" u="none" strike="noStrike" cap="none">
                <a:solidFill>
                  <a:srgbClr val="002D73"/>
                </a:solidFill>
                <a:latin typeface="Arial"/>
                <a:ea typeface="Arial"/>
                <a:cs typeface="Arial"/>
                <a:sym typeface="Arial"/>
              </a:defRPr>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pic>
        <p:nvPicPr>
          <p:cNvPr id="45" name="Google Shape;45;p7"/>
          <p:cNvPicPr preferRelativeResize="0"/>
          <p:nvPr/>
        </p:nvPicPr>
        <p:blipFill rotWithShape="1">
          <a:blip r:embed="rId2">
            <a:alphaModFix/>
          </a:blip>
          <a:srcRect/>
          <a:stretch/>
        </p:blipFill>
        <p:spPr>
          <a:xfrm>
            <a:off x="7883500" y="4901184"/>
            <a:ext cx="1154000" cy="177000"/>
          </a:xfrm>
          <a:prstGeom prst="rect">
            <a:avLst/>
          </a:prstGeom>
          <a:noFill/>
          <a:ln>
            <a:noFill/>
          </a:ln>
        </p:spPr>
      </p:pic>
      <p:grpSp>
        <p:nvGrpSpPr>
          <p:cNvPr id="46" name="Google Shape;46;p7"/>
          <p:cNvGrpSpPr/>
          <p:nvPr/>
        </p:nvGrpSpPr>
        <p:grpSpPr>
          <a:xfrm>
            <a:off x="0" y="5129784"/>
            <a:ext cx="9144000" cy="18291"/>
            <a:chOff x="0" y="5118447"/>
            <a:chExt cx="9144000" cy="76500"/>
          </a:xfrm>
        </p:grpSpPr>
        <p:sp>
          <p:nvSpPr>
            <p:cNvPr id="47" name="Google Shape;47;p7"/>
            <p:cNvSpPr/>
            <p:nvPr/>
          </p:nvSpPr>
          <p:spPr>
            <a:xfrm>
              <a:off x="0" y="5118447"/>
              <a:ext cx="9144000" cy="76500"/>
            </a:xfrm>
            <a:prstGeom prst="rect">
              <a:avLst/>
            </a:prstGeom>
            <a:solidFill>
              <a:srgbClr val="002D7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48" name="Google Shape;48;p7"/>
            <p:cNvSpPr/>
            <p:nvPr/>
          </p:nvSpPr>
          <p:spPr>
            <a:xfrm>
              <a:off x="0" y="5123175"/>
              <a:ext cx="9144000" cy="18300"/>
            </a:xfrm>
            <a:prstGeom prst="rect">
              <a:avLst/>
            </a:prstGeom>
            <a:solidFill>
              <a:srgbClr val="006BA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9"/>
        <p:cNvGrpSpPr/>
        <p:nvPr/>
      </p:nvGrpSpPr>
      <p:grpSpPr>
        <a:xfrm>
          <a:off x="0" y="0"/>
          <a:ext cx="0" cy="0"/>
          <a:chOff x="0" y="0"/>
          <a:chExt cx="0" cy="0"/>
        </a:xfrm>
      </p:grpSpPr>
      <p:sp>
        <p:nvSpPr>
          <p:cNvPr id="50" name="Google Shape;50;p8"/>
          <p:cNvSpPr txBox="1">
            <a:spLocks noGrp="1"/>
          </p:cNvSpPr>
          <p:nvPr>
            <p:ph type="body" idx="1"/>
          </p:nvPr>
        </p:nvSpPr>
        <p:spPr>
          <a:xfrm>
            <a:off x="319500" y="1543050"/>
            <a:ext cx="3999000" cy="28587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500"/>
              </a:spcBef>
              <a:spcAft>
                <a:spcPts val="0"/>
              </a:spcAft>
              <a:buClr>
                <a:srgbClr val="646569"/>
              </a:buClr>
              <a:buSzPts val="1200"/>
              <a:buNone/>
              <a:defRPr sz="1200"/>
            </a:lvl1pPr>
            <a:lvl2pPr marL="914400" lvl="1" indent="-228600" algn="l">
              <a:lnSpc>
                <a:spcPct val="90000"/>
              </a:lnSpc>
              <a:spcBef>
                <a:spcPts val="500"/>
              </a:spcBef>
              <a:spcAft>
                <a:spcPts val="0"/>
              </a:spcAft>
              <a:buClr>
                <a:srgbClr val="646569"/>
              </a:buClr>
              <a:buSzPts val="1100"/>
              <a:buNone/>
              <a:defRPr sz="1100"/>
            </a:lvl2pPr>
            <a:lvl3pPr marL="1371600" lvl="2" indent="-228600" algn="l">
              <a:lnSpc>
                <a:spcPct val="90000"/>
              </a:lnSpc>
              <a:spcBef>
                <a:spcPts val="500"/>
              </a:spcBef>
              <a:spcAft>
                <a:spcPts val="0"/>
              </a:spcAft>
              <a:buClr>
                <a:srgbClr val="646569"/>
              </a:buClr>
              <a:buSzPts val="900"/>
              <a:buNone/>
              <a:defRPr sz="900"/>
            </a:lvl3pPr>
            <a:lvl4pPr marL="1828800" lvl="3" indent="-228600" algn="l">
              <a:lnSpc>
                <a:spcPct val="90000"/>
              </a:lnSpc>
              <a:spcBef>
                <a:spcPts val="500"/>
              </a:spcBef>
              <a:spcAft>
                <a:spcPts val="0"/>
              </a:spcAft>
              <a:buClr>
                <a:srgbClr val="646569"/>
              </a:buClr>
              <a:buSzPts val="800"/>
              <a:buNone/>
              <a:defRPr sz="800"/>
            </a:lvl4pPr>
            <a:lvl5pPr marL="2286000" lvl="4" indent="-228600" algn="l">
              <a:lnSpc>
                <a:spcPct val="90000"/>
              </a:lnSpc>
              <a:spcBef>
                <a:spcPts val="400"/>
              </a:spcBef>
              <a:spcAft>
                <a:spcPts val="0"/>
              </a:spcAft>
              <a:buClr>
                <a:srgbClr val="646569"/>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51" name="Google Shape;51;p8"/>
          <p:cNvSpPr txBox="1"/>
          <p:nvPr/>
        </p:nvSpPr>
        <p:spPr>
          <a:xfrm>
            <a:off x="4318650" y="4888245"/>
            <a:ext cx="506700" cy="2058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800"/>
              <a:buFont typeface="Arial"/>
              <a:buNone/>
            </a:pPr>
            <a:fld id="{00000000-1234-1234-1234-123412341234}" type="slidenum">
              <a:rPr lang="en" sz="800" b="1" i="0" u="none" strike="noStrike" cap="none">
                <a:solidFill>
                  <a:schemeClr val="accent3"/>
                </a:solidFill>
                <a:latin typeface="Arial"/>
                <a:ea typeface="Arial"/>
                <a:cs typeface="Arial"/>
                <a:sym typeface="Arial"/>
              </a:rPr>
              <a:t>‹#›</a:t>
            </a:fld>
            <a:endParaRPr sz="800" b="1" i="0" u="none" strike="noStrike" cap="none">
              <a:solidFill>
                <a:schemeClr val="accent3"/>
              </a:solidFill>
              <a:latin typeface="Arial"/>
              <a:ea typeface="Arial"/>
              <a:cs typeface="Arial"/>
              <a:sym typeface="Arial"/>
            </a:endParaRPr>
          </a:p>
        </p:txBody>
      </p:sp>
      <p:sp>
        <p:nvSpPr>
          <p:cNvPr id="52" name="Google Shape;52;p8"/>
          <p:cNvSpPr txBox="1">
            <a:spLocks noGrp="1"/>
          </p:cNvSpPr>
          <p:nvPr>
            <p:ph type="title"/>
          </p:nvPr>
        </p:nvSpPr>
        <p:spPr>
          <a:xfrm>
            <a:off x="199499" y="165650"/>
            <a:ext cx="8761800" cy="824400"/>
          </a:xfrm>
          <a:prstGeom prst="rect">
            <a:avLst/>
          </a:prstGeom>
          <a:noFill/>
          <a:ln>
            <a:noFill/>
          </a:ln>
        </p:spPr>
        <p:txBody>
          <a:bodyPr spcFirstLastPara="1" wrap="square" lIns="68575" tIns="34275" rIns="68575" bIns="34275" anchor="ctr" anchorCtr="0">
            <a:normAutofit/>
          </a:bodyPr>
          <a:lstStyle>
            <a:lvl1pPr marR="0" lvl="0" algn="l">
              <a:lnSpc>
                <a:spcPct val="90000"/>
              </a:lnSpc>
              <a:spcBef>
                <a:spcPts val="0"/>
              </a:spcBef>
              <a:spcAft>
                <a:spcPts val="0"/>
              </a:spcAft>
              <a:buClr>
                <a:srgbClr val="002D73"/>
              </a:buClr>
              <a:buSzPts val="2400"/>
              <a:buFont typeface="Arial"/>
              <a:buNone/>
              <a:defRPr sz="2400" b="1" i="0" u="none" strike="noStrike" cap="none">
                <a:solidFill>
                  <a:srgbClr val="002D73"/>
                </a:solidFill>
                <a:latin typeface="Arial"/>
                <a:ea typeface="Arial"/>
                <a:cs typeface="Arial"/>
                <a:sym typeface="Arial"/>
              </a:defRPr>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53" name="Google Shape;53;p8"/>
          <p:cNvSpPr>
            <a:spLocks noGrp="1"/>
          </p:cNvSpPr>
          <p:nvPr>
            <p:ph type="pic" idx="2"/>
          </p:nvPr>
        </p:nvSpPr>
        <p:spPr>
          <a:xfrm>
            <a:off x="4716550" y="990050"/>
            <a:ext cx="4161300" cy="3552600"/>
          </a:xfrm>
          <a:prstGeom prst="rect">
            <a:avLst/>
          </a:prstGeom>
          <a:noFill/>
          <a:ln>
            <a:noFill/>
          </a:ln>
        </p:spPr>
      </p:sp>
      <p:pic>
        <p:nvPicPr>
          <p:cNvPr id="54" name="Google Shape;54;p8"/>
          <p:cNvPicPr preferRelativeResize="0"/>
          <p:nvPr/>
        </p:nvPicPr>
        <p:blipFill rotWithShape="1">
          <a:blip r:embed="rId2">
            <a:alphaModFix/>
          </a:blip>
          <a:srcRect/>
          <a:stretch/>
        </p:blipFill>
        <p:spPr>
          <a:xfrm>
            <a:off x="7883500" y="4901184"/>
            <a:ext cx="1154000" cy="177000"/>
          </a:xfrm>
          <a:prstGeom prst="rect">
            <a:avLst/>
          </a:prstGeom>
          <a:noFill/>
          <a:ln>
            <a:noFill/>
          </a:ln>
        </p:spPr>
      </p:pic>
      <p:grpSp>
        <p:nvGrpSpPr>
          <p:cNvPr id="55" name="Google Shape;55;p8"/>
          <p:cNvGrpSpPr/>
          <p:nvPr/>
        </p:nvGrpSpPr>
        <p:grpSpPr>
          <a:xfrm>
            <a:off x="0" y="5129784"/>
            <a:ext cx="9144000" cy="18291"/>
            <a:chOff x="0" y="5118447"/>
            <a:chExt cx="9144000" cy="76500"/>
          </a:xfrm>
        </p:grpSpPr>
        <p:sp>
          <p:nvSpPr>
            <p:cNvPr id="56" name="Google Shape;56;p8"/>
            <p:cNvSpPr/>
            <p:nvPr/>
          </p:nvSpPr>
          <p:spPr>
            <a:xfrm>
              <a:off x="0" y="5118447"/>
              <a:ext cx="9144000" cy="76500"/>
            </a:xfrm>
            <a:prstGeom prst="rect">
              <a:avLst/>
            </a:prstGeom>
            <a:solidFill>
              <a:srgbClr val="002D7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57" name="Google Shape;57;p8"/>
            <p:cNvSpPr/>
            <p:nvPr/>
          </p:nvSpPr>
          <p:spPr>
            <a:xfrm>
              <a:off x="0" y="5123175"/>
              <a:ext cx="9144000" cy="18300"/>
            </a:xfrm>
            <a:prstGeom prst="rect">
              <a:avLst/>
            </a:prstGeom>
            <a:solidFill>
              <a:srgbClr val="006BA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58"/>
        <p:cNvGrpSpPr/>
        <p:nvPr/>
      </p:nvGrpSpPr>
      <p:grpSpPr>
        <a:xfrm>
          <a:off x="0" y="0"/>
          <a:ext cx="0" cy="0"/>
          <a:chOff x="0" y="0"/>
          <a:chExt cx="0" cy="0"/>
        </a:xfrm>
      </p:grpSpPr>
      <p:sp>
        <p:nvSpPr>
          <p:cNvPr id="59" name="Google Shape;59;p9"/>
          <p:cNvSpPr txBox="1">
            <a:spLocks noGrp="1"/>
          </p:cNvSpPr>
          <p:nvPr>
            <p:ph type="body" idx="1"/>
          </p:nvPr>
        </p:nvSpPr>
        <p:spPr>
          <a:xfrm rot="5400000">
            <a:off x="2935896" y="-1157849"/>
            <a:ext cx="3143100" cy="80877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500"/>
              </a:spcBef>
              <a:spcAft>
                <a:spcPts val="0"/>
              </a:spcAft>
              <a:buClr>
                <a:srgbClr val="646569"/>
              </a:buClr>
              <a:buSzPts val="1400"/>
              <a:buChar char="•"/>
              <a:defRPr/>
            </a:lvl1pPr>
            <a:lvl2pPr marL="914400" lvl="1" indent="-317500" algn="l">
              <a:lnSpc>
                <a:spcPct val="90000"/>
              </a:lnSpc>
              <a:spcBef>
                <a:spcPts val="500"/>
              </a:spcBef>
              <a:spcAft>
                <a:spcPts val="0"/>
              </a:spcAft>
              <a:buClr>
                <a:srgbClr val="646569"/>
              </a:buClr>
              <a:buSzPts val="1400"/>
              <a:buChar char="•"/>
              <a:defRPr/>
            </a:lvl2pPr>
            <a:lvl3pPr marL="1371600" lvl="2" indent="-317500" algn="l">
              <a:lnSpc>
                <a:spcPct val="90000"/>
              </a:lnSpc>
              <a:spcBef>
                <a:spcPts val="500"/>
              </a:spcBef>
              <a:spcAft>
                <a:spcPts val="0"/>
              </a:spcAft>
              <a:buClr>
                <a:srgbClr val="646569"/>
              </a:buClr>
              <a:buSzPts val="1400"/>
              <a:buChar char="–"/>
              <a:defRPr/>
            </a:lvl3pPr>
            <a:lvl4pPr marL="1828800" lvl="3" indent="-317500" algn="l">
              <a:lnSpc>
                <a:spcPct val="90000"/>
              </a:lnSpc>
              <a:spcBef>
                <a:spcPts val="500"/>
              </a:spcBef>
              <a:spcAft>
                <a:spcPts val="0"/>
              </a:spcAft>
              <a:buClr>
                <a:srgbClr val="646569"/>
              </a:buClr>
              <a:buSzPts val="1400"/>
              <a:buChar char="»"/>
              <a:defRPr/>
            </a:lvl4pPr>
            <a:lvl5pPr marL="2286000" lvl="4" indent="-317500" algn="l">
              <a:lnSpc>
                <a:spcPct val="90000"/>
              </a:lnSpc>
              <a:spcBef>
                <a:spcPts val="400"/>
              </a:spcBef>
              <a:spcAft>
                <a:spcPts val="0"/>
              </a:spcAft>
              <a:buClr>
                <a:srgbClr val="646569"/>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0" name="Google Shape;60;p9"/>
          <p:cNvSpPr txBox="1"/>
          <p:nvPr/>
        </p:nvSpPr>
        <p:spPr>
          <a:xfrm>
            <a:off x="8008620" y="103245"/>
            <a:ext cx="506700" cy="205800"/>
          </a:xfrm>
          <a:prstGeom prst="rect">
            <a:avLst/>
          </a:prstGeom>
          <a:noFill/>
          <a:ln>
            <a:noFill/>
          </a:ln>
        </p:spPr>
        <p:txBody>
          <a:bodyPr spcFirstLastPara="1" wrap="square" lIns="68575" tIns="34275" rIns="68575" bIns="34275" anchor="t" anchorCtr="0">
            <a:noAutofit/>
          </a:bodyPr>
          <a:lstStyle/>
          <a:p>
            <a:pPr marL="0" marR="0" lvl="0" indent="0" algn="r" rtl="0">
              <a:lnSpc>
                <a:spcPct val="100000"/>
              </a:lnSpc>
              <a:spcBef>
                <a:spcPts val="0"/>
              </a:spcBef>
              <a:spcAft>
                <a:spcPts val="0"/>
              </a:spcAft>
              <a:buClr>
                <a:srgbClr val="000000"/>
              </a:buClr>
              <a:buSzPts val="1100"/>
              <a:buFont typeface="Arial"/>
              <a:buNone/>
            </a:pPr>
            <a:fld id="{00000000-1234-1234-1234-123412341234}" type="slidenum">
              <a:rPr lang="en" sz="1100" b="1" i="0" u="none" strike="noStrike" cap="none">
                <a:solidFill>
                  <a:schemeClr val="lt1"/>
                </a:solidFill>
                <a:latin typeface="Arial"/>
                <a:ea typeface="Arial"/>
                <a:cs typeface="Arial"/>
                <a:sym typeface="Arial"/>
              </a:rPr>
              <a:t>‹#›</a:t>
            </a:fld>
            <a:endParaRPr sz="1100" b="1" i="0" u="none" strike="noStrike" cap="none">
              <a:solidFill>
                <a:schemeClr val="lt1"/>
              </a:solidFill>
              <a:latin typeface="Arial"/>
              <a:ea typeface="Arial"/>
              <a:cs typeface="Arial"/>
              <a:sym typeface="Arial"/>
            </a:endParaRPr>
          </a:p>
        </p:txBody>
      </p:sp>
      <p:sp>
        <p:nvSpPr>
          <p:cNvPr id="61" name="Google Shape;61;p9"/>
          <p:cNvSpPr txBox="1"/>
          <p:nvPr/>
        </p:nvSpPr>
        <p:spPr>
          <a:xfrm>
            <a:off x="4318650" y="4888245"/>
            <a:ext cx="506700" cy="2058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800"/>
              <a:buFont typeface="Arial"/>
              <a:buNone/>
            </a:pPr>
            <a:fld id="{00000000-1234-1234-1234-123412341234}" type="slidenum">
              <a:rPr lang="en" sz="800" b="1" i="0" u="none" strike="noStrike" cap="none">
                <a:solidFill>
                  <a:schemeClr val="accent3"/>
                </a:solidFill>
                <a:latin typeface="Arial"/>
                <a:ea typeface="Arial"/>
                <a:cs typeface="Arial"/>
                <a:sym typeface="Arial"/>
              </a:rPr>
              <a:t>‹#›</a:t>
            </a:fld>
            <a:endParaRPr sz="800" b="1" i="0" u="none" strike="noStrike" cap="none">
              <a:solidFill>
                <a:schemeClr val="accent3"/>
              </a:solidFill>
              <a:latin typeface="Arial"/>
              <a:ea typeface="Arial"/>
              <a:cs typeface="Arial"/>
              <a:sym typeface="Arial"/>
            </a:endParaRPr>
          </a:p>
        </p:txBody>
      </p:sp>
      <p:sp>
        <p:nvSpPr>
          <p:cNvPr id="62" name="Google Shape;62;p9"/>
          <p:cNvSpPr txBox="1">
            <a:spLocks noGrp="1"/>
          </p:cNvSpPr>
          <p:nvPr>
            <p:ph type="title"/>
          </p:nvPr>
        </p:nvSpPr>
        <p:spPr>
          <a:xfrm>
            <a:off x="199499" y="165650"/>
            <a:ext cx="8761800" cy="824400"/>
          </a:xfrm>
          <a:prstGeom prst="rect">
            <a:avLst/>
          </a:prstGeom>
          <a:noFill/>
          <a:ln>
            <a:noFill/>
          </a:ln>
        </p:spPr>
        <p:txBody>
          <a:bodyPr spcFirstLastPara="1" wrap="square" lIns="68575" tIns="34275" rIns="68575" bIns="34275" anchor="ctr" anchorCtr="0">
            <a:normAutofit/>
          </a:bodyPr>
          <a:lstStyle>
            <a:lvl1pPr marR="0" lvl="0" algn="l">
              <a:lnSpc>
                <a:spcPct val="90000"/>
              </a:lnSpc>
              <a:spcBef>
                <a:spcPts val="0"/>
              </a:spcBef>
              <a:spcAft>
                <a:spcPts val="0"/>
              </a:spcAft>
              <a:buClr>
                <a:srgbClr val="002D73"/>
              </a:buClr>
              <a:buSzPts val="2400"/>
              <a:buFont typeface="Arial"/>
              <a:buNone/>
              <a:defRPr sz="2400" b="1" i="0" u="none" strike="noStrike" cap="none">
                <a:solidFill>
                  <a:srgbClr val="002D73"/>
                </a:solidFill>
                <a:latin typeface="Arial"/>
                <a:ea typeface="Arial"/>
                <a:cs typeface="Arial"/>
                <a:sym typeface="Arial"/>
              </a:defRPr>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pic>
        <p:nvPicPr>
          <p:cNvPr id="63" name="Google Shape;63;p9"/>
          <p:cNvPicPr preferRelativeResize="0"/>
          <p:nvPr/>
        </p:nvPicPr>
        <p:blipFill rotWithShape="1">
          <a:blip r:embed="rId2">
            <a:alphaModFix/>
          </a:blip>
          <a:srcRect/>
          <a:stretch/>
        </p:blipFill>
        <p:spPr>
          <a:xfrm>
            <a:off x="7883500" y="4901184"/>
            <a:ext cx="1154000" cy="177000"/>
          </a:xfrm>
          <a:prstGeom prst="rect">
            <a:avLst/>
          </a:prstGeom>
          <a:noFill/>
          <a:ln>
            <a:noFill/>
          </a:ln>
        </p:spPr>
      </p:pic>
      <p:grpSp>
        <p:nvGrpSpPr>
          <p:cNvPr id="64" name="Google Shape;64;p9"/>
          <p:cNvGrpSpPr/>
          <p:nvPr/>
        </p:nvGrpSpPr>
        <p:grpSpPr>
          <a:xfrm>
            <a:off x="0" y="5129784"/>
            <a:ext cx="9144000" cy="18291"/>
            <a:chOff x="0" y="5118447"/>
            <a:chExt cx="9144000" cy="76500"/>
          </a:xfrm>
        </p:grpSpPr>
        <p:sp>
          <p:nvSpPr>
            <p:cNvPr id="65" name="Google Shape;65;p9"/>
            <p:cNvSpPr/>
            <p:nvPr/>
          </p:nvSpPr>
          <p:spPr>
            <a:xfrm>
              <a:off x="0" y="5118447"/>
              <a:ext cx="9144000" cy="76500"/>
            </a:xfrm>
            <a:prstGeom prst="rect">
              <a:avLst/>
            </a:prstGeom>
            <a:solidFill>
              <a:srgbClr val="002D7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66" name="Google Shape;66;p9"/>
            <p:cNvSpPr/>
            <p:nvPr/>
          </p:nvSpPr>
          <p:spPr>
            <a:xfrm>
              <a:off x="0" y="5123175"/>
              <a:ext cx="9144000" cy="18300"/>
            </a:xfrm>
            <a:prstGeom prst="rect">
              <a:avLst/>
            </a:prstGeom>
            <a:solidFill>
              <a:srgbClr val="006BA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0"/>
        <p:cNvGrpSpPr/>
        <p:nvPr/>
      </p:nvGrpSpPr>
      <p:grpSpPr>
        <a:xfrm>
          <a:off x="0" y="0"/>
          <a:ext cx="0" cy="0"/>
          <a:chOff x="0" y="0"/>
          <a:chExt cx="0" cy="0"/>
        </a:xfrm>
      </p:grpSpPr>
      <p:sp>
        <p:nvSpPr>
          <p:cNvPr id="71" name="Google Shape;71;p11"/>
          <p:cNvSpPr txBox="1"/>
          <p:nvPr/>
        </p:nvSpPr>
        <p:spPr>
          <a:xfrm>
            <a:off x="150246" y="84049"/>
            <a:ext cx="1722000" cy="270600"/>
          </a:xfrm>
          <a:prstGeom prst="rect">
            <a:avLst/>
          </a:prstGeom>
          <a:no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 sz="1100" b="1" i="0" u="none" strike="noStrike" cap="none">
                <a:solidFill>
                  <a:schemeClr val="lt1"/>
                </a:solidFill>
                <a:latin typeface="Arial"/>
                <a:ea typeface="Arial"/>
                <a:cs typeface="Arial"/>
                <a:sym typeface="Arial"/>
              </a:rPr>
              <a:t>September 28, 2015</a:t>
            </a:r>
            <a:endParaRPr sz="1100" b="1" i="0" u="none" strike="noStrike" cap="none">
              <a:solidFill>
                <a:schemeClr val="lt1"/>
              </a:solidFill>
              <a:latin typeface="Arial"/>
              <a:ea typeface="Arial"/>
              <a:cs typeface="Arial"/>
              <a:sym typeface="Arial"/>
            </a:endParaRPr>
          </a:p>
        </p:txBody>
      </p:sp>
      <p:sp>
        <p:nvSpPr>
          <p:cNvPr id="72" name="Google Shape;72;p11"/>
          <p:cNvSpPr txBox="1"/>
          <p:nvPr/>
        </p:nvSpPr>
        <p:spPr>
          <a:xfrm>
            <a:off x="4318650" y="4888245"/>
            <a:ext cx="506700" cy="205800"/>
          </a:xfrm>
          <a:prstGeom prst="rect">
            <a:avLst/>
          </a:prstGeom>
          <a:no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rgbClr val="000000"/>
              </a:buClr>
              <a:buSzPts val="800"/>
              <a:buFont typeface="Arial"/>
              <a:buNone/>
            </a:pPr>
            <a:fld id="{00000000-1234-1234-1234-123412341234}" type="slidenum">
              <a:rPr lang="en" sz="800" b="1" i="0" u="none" strike="noStrike" cap="none">
                <a:solidFill>
                  <a:schemeClr val="accent3"/>
                </a:solidFill>
                <a:latin typeface="Arial"/>
                <a:ea typeface="Arial"/>
                <a:cs typeface="Arial"/>
                <a:sym typeface="Arial"/>
              </a:rPr>
              <a:t>‹#›</a:t>
            </a:fld>
            <a:endParaRPr sz="800" b="1" i="0" u="none" strike="noStrike" cap="none">
              <a:solidFill>
                <a:schemeClr val="accent3"/>
              </a:solidFill>
              <a:latin typeface="Arial"/>
              <a:ea typeface="Arial"/>
              <a:cs typeface="Arial"/>
              <a:sym typeface="Arial"/>
            </a:endParaRPr>
          </a:p>
        </p:txBody>
      </p:sp>
      <p:sp>
        <p:nvSpPr>
          <p:cNvPr id="73" name="Google Shape;73;p11"/>
          <p:cNvSpPr txBox="1">
            <a:spLocks noGrp="1"/>
          </p:cNvSpPr>
          <p:nvPr>
            <p:ph type="title"/>
          </p:nvPr>
        </p:nvSpPr>
        <p:spPr>
          <a:xfrm>
            <a:off x="199499" y="165650"/>
            <a:ext cx="8761800" cy="824400"/>
          </a:xfrm>
          <a:prstGeom prst="rect">
            <a:avLst/>
          </a:prstGeom>
          <a:noFill/>
          <a:ln>
            <a:noFill/>
          </a:ln>
        </p:spPr>
        <p:txBody>
          <a:bodyPr spcFirstLastPara="1" wrap="square" lIns="68575" tIns="34275" rIns="68575" bIns="34275" anchor="ctr" anchorCtr="0">
            <a:normAutofit/>
          </a:bodyPr>
          <a:lstStyle>
            <a:lvl1pPr marR="0" lvl="0" algn="l">
              <a:lnSpc>
                <a:spcPct val="90000"/>
              </a:lnSpc>
              <a:spcBef>
                <a:spcPts val="0"/>
              </a:spcBef>
              <a:spcAft>
                <a:spcPts val="0"/>
              </a:spcAft>
              <a:buClr>
                <a:srgbClr val="002D73"/>
              </a:buClr>
              <a:buSzPts val="2400"/>
              <a:buFont typeface="Arial"/>
              <a:buNone/>
              <a:defRPr sz="2400" b="1" i="0" u="none" strike="noStrike" cap="none">
                <a:solidFill>
                  <a:srgbClr val="002D73"/>
                </a:solidFill>
                <a:latin typeface="Arial"/>
                <a:ea typeface="Arial"/>
                <a:cs typeface="Arial"/>
                <a:sym typeface="Arial"/>
              </a:defRPr>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pic>
        <p:nvPicPr>
          <p:cNvPr id="74" name="Google Shape;74;p11"/>
          <p:cNvPicPr preferRelativeResize="0"/>
          <p:nvPr/>
        </p:nvPicPr>
        <p:blipFill rotWithShape="1">
          <a:blip r:embed="rId2">
            <a:alphaModFix/>
          </a:blip>
          <a:srcRect/>
          <a:stretch/>
        </p:blipFill>
        <p:spPr>
          <a:xfrm>
            <a:off x="7883500" y="4901184"/>
            <a:ext cx="1154000" cy="177000"/>
          </a:xfrm>
          <a:prstGeom prst="rect">
            <a:avLst/>
          </a:prstGeom>
          <a:noFill/>
          <a:ln>
            <a:noFill/>
          </a:ln>
        </p:spPr>
      </p:pic>
      <p:grpSp>
        <p:nvGrpSpPr>
          <p:cNvPr id="75" name="Google Shape;75;p11"/>
          <p:cNvGrpSpPr/>
          <p:nvPr/>
        </p:nvGrpSpPr>
        <p:grpSpPr>
          <a:xfrm>
            <a:off x="0" y="5129794"/>
            <a:ext cx="9144000" cy="18291"/>
            <a:chOff x="0" y="5118447"/>
            <a:chExt cx="9144000" cy="76500"/>
          </a:xfrm>
        </p:grpSpPr>
        <p:sp>
          <p:nvSpPr>
            <p:cNvPr id="76" name="Google Shape;76;p11"/>
            <p:cNvSpPr/>
            <p:nvPr/>
          </p:nvSpPr>
          <p:spPr>
            <a:xfrm>
              <a:off x="0" y="5118447"/>
              <a:ext cx="9144000" cy="76500"/>
            </a:xfrm>
            <a:prstGeom prst="rect">
              <a:avLst/>
            </a:prstGeom>
            <a:solidFill>
              <a:srgbClr val="002D73"/>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77" name="Google Shape;77;p11"/>
            <p:cNvSpPr/>
            <p:nvPr/>
          </p:nvSpPr>
          <p:spPr>
            <a:xfrm>
              <a:off x="0" y="5123175"/>
              <a:ext cx="9144000" cy="18300"/>
            </a:xfrm>
            <a:prstGeom prst="rect">
              <a:avLst/>
            </a:prstGeom>
            <a:solidFill>
              <a:srgbClr val="006BA6"/>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99499" y="165650"/>
            <a:ext cx="8761800" cy="824400"/>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rgbClr val="002D73"/>
              </a:buClr>
              <a:buSzPts val="2400"/>
              <a:buFont typeface="Arial"/>
              <a:buNone/>
              <a:defRPr sz="2400" b="1" i="0" u="none" strike="noStrike" cap="none">
                <a:solidFill>
                  <a:srgbClr val="002D73"/>
                </a:solidFill>
                <a:latin typeface="Arial"/>
                <a:ea typeface="Arial"/>
                <a:cs typeface="Arial"/>
                <a:sym typeface="Arial"/>
              </a:defRPr>
            </a:lvl1pPr>
            <a:lvl2pPr marR="0" lvl="1"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199500" y="1314450"/>
            <a:ext cx="8724000" cy="3143100"/>
          </a:xfrm>
          <a:prstGeom prst="rect">
            <a:avLst/>
          </a:prstGeom>
          <a:noFill/>
          <a:ln>
            <a:noFill/>
          </a:ln>
        </p:spPr>
        <p:txBody>
          <a:bodyPr spcFirstLastPara="1" wrap="square" lIns="68575" tIns="34275" rIns="68575" bIns="34275" anchor="t" anchorCtr="0">
            <a:normAutofit/>
          </a:bodyPr>
          <a:lstStyle>
            <a:lvl1pPr marL="457200" marR="0" lvl="0" indent="-323850" algn="l" rtl="0">
              <a:lnSpc>
                <a:spcPct val="90000"/>
              </a:lnSpc>
              <a:spcBef>
                <a:spcPts val="500"/>
              </a:spcBef>
              <a:spcAft>
                <a:spcPts val="0"/>
              </a:spcAft>
              <a:buClr>
                <a:srgbClr val="646569"/>
              </a:buClr>
              <a:buSzPts val="1500"/>
              <a:buFont typeface="Arial"/>
              <a:buChar char="•"/>
              <a:defRPr sz="1500" b="0" i="0" u="none" strike="noStrike" cap="none">
                <a:solidFill>
                  <a:srgbClr val="646569"/>
                </a:solidFill>
                <a:latin typeface="Arial"/>
                <a:ea typeface="Arial"/>
                <a:cs typeface="Arial"/>
                <a:sym typeface="Arial"/>
              </a:defRPr>
            </a:lvl1pPr>
            <a:lvl2pPr marL="914400" marR="0" lvl="1" indent="-323850" algn="l" rtl="0">
              <a:lnSpc>
                <a:spcPct val="90000"/>
              </a:lnSpc>
              <a:spcBef>
                <a:spcPts val="500"/>
              </a:spcBef>
              <a:spcAft>
                <a:spcPts val="0"/>
              </a:spcAft>
              <a:buClr>
                <a:srgbClr val="646569"/>
              </a:buClr>
              <a:buSzPts val="1500"/>
              <a:buFont typeface="Arial"/>
              <a:buChar char="•"/>
              <a:defRPr sz="1500" b="0" i="0" u="none" strike="noStrike" cap="none">
                <a:solidFill>
                  <a:srgbClr val="646569"/>
                </a:solidFill>
                <a:latin typeface="Arial"/>
                <a:ea typeface="Arial"/>
                <a:cs typeface="Arial"/>
                <a:sym typeface="Arial"/>
              </a:defRPr>
            </a:lvl2pPr>
            <a:lvl3pPr marL="1371600" marR="0" lvl="2" indent="-323850" algn="l" rtl="0">
              <a:lnSpc>
                <a:spcPct val="90000"/>
              </a:lnSpc>
              <a:spcBef>
                <a:spcPts val="500"/>
              </a:spcBef>
              <a:spcAft>
                <a:spcPts val="0"/>
              </a:spcAft>
              <a:buClr>
                <a:srgbClr val="646569"/>
              </a:buClr>
              <a:buSzPts val="1500"/>
              <a:buFont typeface="Merriweather Sans"/>
              <a:buChar char="–"/>
              <a:defRPr sz="1500" b="0" i="0" u="none" strike="noStrike" cap="none">
                <a:solidFill>
                  <a:srgbClr val="646569"/>
                </a:solidFill>
                <a:latin typeface="Arial"/>
                <a:ea typeface="Arial"/>
                <a:cs typeface="Arial"/>
                <a:sym typeface="Arial"/>
              </a:defRPr>
            </a:lvl3pPr>
            <a:lvl4pPr marL="1828800" marR="0" lvl="3" indent="-285750" algn="l" rtl="0">
              <a:lnSpc>
                <a:spcPct val="90000"/>
              </a:lnSpc>
              <a:spcBef>
                <a:spcPts val="500"/>
              </a:spcBef>
              <a:spcAft>
                <a:spcPts val="0"/>
              </a:spcAft>
              <a:buClr>
                <a:srgbClr val="646569"/>
              </a:buClr>
              <a:buSzPts val="900"/>
              <a:buFont typeface="Merriweather Sans"/>
              <a:buChar char="»"/>
              <a:defRPr sz="900" b="0" i="0" u="none" strike="noStrike" cap="none">
                <a:solidFill>
                  <a:srgbClr val="646569"/>
                </a:solidFill>
                <a:latin typeface="Arial"/>
                <a:ea typeface="Arial"/>
                <a:cs typeface="Arial"/>
                <a:sym typeface="Arial"/>
              </a:defRPr>
            </a:lvl4pPr>
            <a:lvl5pPr marL="2286000" marR="0" lvl="4" indent="-285750" algn="l" rtl="0">
              <a:lnSpc>
                <a:spcPct val="90000"/>
              </a:lnSpc>
              <a:spcBef>
                <a:spcPts val="400"/>
              </a:spcBef>
              <a:spcAft>
                <a:spcPts val="0"/>
              </a:spcAft>
              <a:buClr>
                <a:srgbClr val="646569"/>
              </a:buClr>
              <a:buSzPts val="900"/>
              <a:buFont typeface="Arial"/>
              <a:buChar char="•"/>
              <a:defRPr sz="900" b="0" i="0" u="none" strike="noStrike" cap="none">
                <a:solidFill>
                  <a:srgbClr val="646569"/>
                </a:solidFill>
                <a:latin typeface="Arial"/>
                <a:ea typeface="Arial"/>
                <a:cs typeface="Arial"/>
                <a:sym typeface="Arial"/>
              </a:defRPr>
            </a:lvl5pPr>
            <a:lvl6pPr marL="2743200" marR="0" lvl="5" indent="-260350" algn="l" rtl="0">
              <a:lnSpc>
                <a:spcPct val="90000"/>
              </a:lnSpc>
              <a:spcBef>
                <a:spcPts val="400"/>
              </a:spcBef>
              <a:spcAft>
                <a:spcPts val="0"/>
              </a:spcAft>
              <a:buClr>
                <a:schemeClr val="dk1"/>
              </a:buClr>
              <a:buSzPts val="500"/>
              <a:buFont typeface="Arial"/>
              <a:buChar char="•"/>
              <a:defRPr sz="500" b="0" i="0" u="none" strike="noStrike" cap="none">
                <a:solidFill>
                  <a:schemeClr val="dk1"/>
                </a:solidFill>
                <a:latin typeface="Calibri"/>
                <a:ea typeface="Calibri"/>
                <a:cs typeface="Calibri"/>
                <a:sym typeface="Calibri"/>
              </a:defRPr>
            </a:lvl6pPr>
            <a:lvl7pPr marL="3200400" marR="0" lvl="6" indent="-260350" algn="l" rtl="0">
              <a:lnSpc>
                <a:spcPct val="90000"/>
              </a:lnSpc>
              <a:spcBef>
                <a:spcPts val="400"/>
              </a:spcBef>
              <a:spcAft>
                <a:spcPts val="0"/>
              </a:spcAft>
              <a:buClr>
                <a:schemeClr val="dk1"/>
              </a:buClr>
              <a:buSzPts val="500"/>
              <a:buFont typeface="Arial"/>
              <a:buChar char="•"/>
              <a:defRPr sz="500" b="0" i="0" u="none" strike="noStrike" cap="none">
                <a:solidFill>
                  <a:schemeClr val="dk1"/>
                </a:solidFill>
                <a:latin typeface="Calibri"/>
                <a:ea typeface="Calibri"/>
                <a:cs typeface="Calibri"/>
                <a:sym typeface="Calibri"/>
              </a:defRPr>
            </a:lvl7pPr>
            <a:lvl8pPr marL="3657600" marR="0" lvl="7" indent="-260350" algn="l" rtl="0">
              <a:lnSpc>
                <a:spcPct val="90000"/>
              </a:lnSpc>
              <a:spcBef>
                <a:spcPts val="400"/>
              </a:spcBef>
              <a:spcAft>
                <a:spcPts val="0"/>
              </a:spcAft>
              <a:buClr>
                <a:schemeClr val="dk1"/>
              </a:buClr>
              <a:buSzPts val="500"/>
              <a:buFont typeface="Arial"/>
              <a:buChar char="•"/>
              <a:defRPr sz="500" b="0" i="0" u="none" strike="noStrike" cap="none">
                <a:solidFill>
                  <a:schemeClr val="dk1"/>
                </a:solidFill>
                <a:latin typeface="Calibri"/>
                <a:ea typeface="Calibri"/>
                <a:cs typeface="Calibri"/>
                <a:sym typeface="Calibri"/>
              </a:defRPr>
            </a:lvl8pPr>
            <a:lvl9pPr marL="4114800" marR="0" lvl="8" indent="-260350" algn="l" rtl="0">
              <a:lnSpc>
                <a:spcPct val="90000"/>
              </a:lnSpc>
              <a:spcBef>
                <a:spcPts val="400"/>
              </a:spcBef>
              <a:spcAft>
                <a:spcPts val="0"/>
              </a:spcAft>
              <a:buClr>
                <a:schemeClr val="dk1"/>
              </a:buClr>
              <a:buSzPts val="500"/>
              <a:buFont typeface="Arial"/>
              <a:buChar char="•"/>
              <a:defRPr sz="5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7"/>
        <p:cNvGrpSpPr/>
        <p:nvPr/>
      </p:nvGrpSpPr>
      <p:grpSpPr>
        <a:xfrm>
          <a:off x="0" y="0"/>
          <a:ext cx="0" cy="0"/>
          <a:chOff x="0" y="0"/>
          <a:chExt cx="0" cy="0"/>
        </a:xfrm>
      </p:grpSpPr>
      <p:sp>
        <p:nvSpPr>
          <p:cNvPr id="68" name="Google Shape;68;p10"/>
          <p:cNvSpPr txBox="1">
            <a:spLocks noGrp="1"/>
          </p:cNvSpPr>
          <p:nvPr>
            <p:ph type="title"/>
          </p:nvPr>
        </p:nvSpPr>
        <p:spPr>
          <a:xfrm>
            <a:off x="199499" y="165650"/>
            <a:ext cx="8761800" cy="824400"/>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rgbClr val="002D73"/>
              </a:buClr>
              <a:buSzPts val="2400"/>
              <a:buFont typeface="Arial"/>
              <a:buNone/>
              <a:defRPr sz="2400" b="1" i="0" u="none" strike="noStrike" cap="none">
                <a:solidFill>
                  <a:srgbClr val="002D73"/>
                </a:solidFill>
                <a:latin typeface="Arial"/>
                <a:ea typeface="Arial"/>
                <a:cs typeface="Arial"/>
                <a:sym typeface="Arial"/>
              </a:defRPr>
            </a:lvl1pPr>
            <a:lvl2pPr marR="0" lvl="1"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9pPr>
          </a:lstStyle>
          <a:p>
            <a:endParaRPr/>
          </a:p>
        </p:txBody>
      </p:sp>
      <p:sp>
        <p:nvSpPr>
          <p:cNvPr id="69" name="Google Shape;69;p10"/>
          <p:cNvSpPr txBox="1">
            <a:spLocks noGrp="1"/>
          </p:cNvSpPr>
          <p:nvPr>
            <p:ph type="body" idx="1"/>
          </p:nvPr>
        </p:nvSpPr>
        <p:spPr>
          <a:xfrm>
            <a:off x="199500" y="1314450"/>
            <a:ext cx="8724000" cy="3143100"/>
          </a:xfrm>
          <a:prstGeom prst="rect">
            <a:avLst/>
          </a:prstGeom>
          <a:noFill/>
          <a:ln>
            <a:noFill/>
          </a:ln>
        </p:spPr>
        <p:txBody>
          <a:bodyPr spcFirstLastPara="1" wrap="square" lIns="68575" tIns="34275" rIns="68575" bIns="34275" anchor="t" anchorCtr="0">
            <a:normAutofit/>
          </a:bodyPr>
          <a:lstStyle>
            <a:lvl1pPr marL="457200" marR="0" lvl="0" indent="-323850" algn="l" rtl="0">
              <a:lnSpc>
                <a:spcPct val="90000"/>
              </a:lnSpc>
              <a:spcBef>
                <a:spcPts val="500"/>
              </a:spcBef>
              <a:spcAft>
                <a:spcPts val="0"/>
              </a:spcAft>
              <a:buClr>
                <a:srgbClr val="646569"/>
              </a:buClr>
              <a:buSzPts val="1500"/>
              <a:buFont typeface="Arial"/>
              <a:buChar char="•"/>
              <a:defRPr sz="1500" b="0" i="0" u="none" strike="noStrike" cap="none">
                <a:solidFill>
                  <a:srgbClr val="646569"/>
                </a:solidFill>
                <a:latin typeface="Arial"/>
                <a:ea typeface="Arial"/>
                <a:cs typeface="Arial"/>
                <a:sym typeface="Arial"/>
              </a:defRPr>
            </a:lvl1pPr>
            <a:lvl2pPr marL="914400" marR="0" lvl="1" indent="-323850" algn="l" rtl="0">
              <a:lnSpc>
                <a:spcPct val="90000"/>
              </a:lnSpc>
              <a:spcBef>
                <a:spcPts val="500"/>
              </a:spcBef>
              <a:spcAft>
                <a:spcPts val="0"/>
              </a:spcAft>
              <a:buClr>
                <a:srgbClr val="646569"/>
              </a:buClr>
              <a:buSzPts val="1500"/>
              <a:buFont typeface="Arial"/>
              <a:buChar char="•"/>
              <a:defRPr sz="1500" b="0" i="0" u="none" strike="noStrike" cap="none">
                <a:solidFill>
                  <a:srgbClr val="646569"/>
                </a:solidFill>
                <a:latin typeface="Arial"/>
                <a:ea typeface="Arial"/>
                <a:cs typeface="Arial"/>
                <a:sym typeface="Arial"/>
              </a:defRPr>
            </a:lvl2pPr>
            <a:lvl3pPr marL="1371600" marR="0" lvl="2" indent="-323850" algn="l" rtl="0">
              <a:lnSpc>
                <a:spcPct val="90000"/>
              </a:lnSpc>
              <a:spcBef>
                <a:spcPts val="500"/>
              </a:spcBef>
              <a:spcAft>
                <a:spcPts val="0"/>
              </a:spcAft>
              <a:buClr>
                <a:srgbClr val="646569"/>
              </a:buClr>
              <a:buSzPts val="1500"/>
              <a:buFont typeface="Merriweather Sans"/>
              <a:buChar char="–"/>
              <a:defRPr sz="1500" b="0" i="0" u="none" strike="noStrike" cap="none">
                <a:solidFill>
                  <a:srgbClr val="646569"/>
                </a:solidFill>
                <a:latin typeface="Arial"/>
                <a:ea typeface="Arial"/>
                <a:cs typeface="Arial"/>
                <a:sym typeface="Arial"/>
              </a:defRPr>
            </a:lvl3pPr>
            <a:lvl4pPr marL="1828800" marR="0" lvl="3" indent="-285750" algn="l" rtl="0">
              <a:lnSpc>
                <a:spcPct val="90000"/>
              </a:lnSpc>
              <a:spcBef>
                <a:spcPts val="500"/>
              </a:spcBef>
              <a:spcAft>
                <a:spcPts val="0"/>
              </a:spcAft>
              <a:buClr>
                <a:srgbClr val="646569"/>
              </a:buClr>
              <a:buSzPts val="900"/>
              <a:buFont typeface="Merriweather Sans"/>
              <a:buChar char="»"/>
              <a:defRPr sz="900" b="0" i="0" u="none" strike="noStrike" cap="none">
                <a:solidFill>
                  <a:srgbClr val="646569"/>
                </a:solidFill>
                <a:latin typeface="Arial"/>
                <a:ea typeface="Arial"/>
                <a:cs typeface="Arial"/>
                <a:sym typeface="Arial"/>
              </a:defRPr>
            </a:lvl4pPr>
            <a:lvl5pPr marL="2286000" marR="0" lvl="4" indent="-285750" algn="l" rtl="0">
              <a:lnSpc>
                <a:spcPct val="90000"/>
              </a:lnSpc>
              <a:spcBef>
                <a:spcPts val="400"/>
              </a:spcBef>
              <a:spcAft>
                <a:spcPts val="0"/>
              </a:spcAft>
              <a:buClr>
                <a:srgbClr val="646569"/>
              </a:buClr>
              <a:buSzPts val="900"/>
              <a:buFont typeface="Arial"/>
              <a:buChar char="•"/>
              <a:defRPr sz="900" b="0" i="0" u="none" strike="noStrike" cap="none">
                <a:solidFill>
                  <a:srgbClr val="646569"/>
                </a:solidFill>
                <a:latin typeface="Arial"/>
                <a:ea typeface="Arial"/>
                <a:cs typeface="Arial"/>
                <a:sym typeface="Arial"/>
              </a:defRPr>
            </a:lvl5pPr>
            <a:lvl6pPr marL="2743200" marR="0" lvl="5" indent="-260350" algn="l" rtl="0">
              <a:lnSpc>
                <a:spcPct val="90000"/>
              </a:lnSpc>
              <a:spcBef>
                <a:spcPts val="400"/>
              </a:spcBef>
              <a:spcAft>
                <a:spcPts val="0"/>
              </a:spcAft>
              <a:buClr>
                <a:schemeClr val="dk1"/>
              </a:buClr>
              <a:buSzPts val="500"/>
              <a:buFont typeface="Arial"/>
              <a:buChar char="•"/>
              <a:defRPr sz="500" b="0" i="0" u="none" strike="noStrike" cap="none">
                <a:solidFill>
                  <a:schemeClr val="dk1"/>
                </a:solidFill>
                <a:latin typeface="Calibri"/>
                <a:ea typeface="Calibri"/>
                <a:cs typeface="Calibri"/>
                <a:sym typeface="Calibri"/>
              </a:defRPr>
            </a:lvl6pPr>
            <a:lvl7pPr marL="3200400" marR="0" lvl="6" indent="-260350" algn="l" rtl="0">
              <a:lnSpc>
                <a:spcPct val="90000"/>
              </a:lnSpc>
              <a:spcBef>
                <a:spcPts val="400"/>
              </a:spcBef>
              <a:spcAft>
                <a:spcPts val="0"/>
              </a:spcAft>
              <a:buClr>
                <a:schemeClr val="dk1"/>
              </a:buClr>
              <a:buSzPts val="500"/>
              <a:buFont typeface="Arial"/>
              <a:buChar char="•"/>
              <a:defRPr sz="500" b="0" i="0" u="none" strike="noStrike" cap="none">
                <a:solidFill>
                  <a:schemeClr val="dk1"/>
                </a:solidFill>
                <a:latin typeface="Calibri"/>
                <a:ea typeface="Calibri"/>
                <a:cs typeface="Calibri"/>
                <a:sym typeface="Calibri"/>
              </a:defRPr>
            </a:lvl7pPr>
            <a:lvl8pPr marL="3657600" marR="0" lvl="7" indent="-260350" algn="l" rtl="0">
              <a:lnSpc>
                <a:spcPct val="90000"/>
              </a:lnSpc>
              <a:spcBef>
                <a:spcPts val="400"/>
              </a:spcBef>
              <a:spcAft>
                <a:spcPts val="0"/>
              </a:spcAft>
              <a:buClr>
                <a:schemeClr val="dk1"/>
              </a:buClr>
              <a:buSzPts val="500"/>
              <a:buFont typeface="Arial"/>
              <a:buChar char="•"/>
              <a:defRPr sz="500" b="0" i="0" u="none" strike="noStrike" cap="none">
                <a:solidFill>
                  <a:schemeClr val="dk1"/>
                </a:solidFill>
                <a:latin typeface="Calibri"/>
                <a:ea typeface="Calibri"/>
                <a:cs typeface="Calibri"/>
                <a:sym typeface="Calibri"/>
              </a:defRPr>
            </a:lvl8pPr>
            <a:lvl9pPr marL="4114800" marR="0" lvl="8" indent="-260350" algn="l" rtl="0">
              <a:lnSpc>
                <a:spcPct val="90000"/>
              </a:lnSpc>
              <a:spcBef>
                <a:spcPts val="400"/>
              </a:spcBef>
              <a:spcAft>
                <a:spcPts val="0"/>
              </a:spcAft>
              <a:buClr>
                <a:schemeClr val="dk1"/>
              </a:buClr>
              <a:buSzPts val="500"/>
              <a:buFont typeface="Arial"/>
              <a:buChar char="•"/>
              <a:defRPr sz="5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10.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jp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19"/>
          <p:cNvSpPr txBox="1">
            <a:spLocks noGrp="1"/>
          </p:cNvSpPr>
          <p:nvPr>
            <p:ph type="ctrTitle"/>
          </p:nvPr>
        </p:nvSpPr>
        <p:spPr>
          <a:xfrm>
            <a:off x="468028" y="1395961"/>
            <a:ext cx="7675500" cy="1117200"/>
          </a:xfrm>
          <a:prstGeom prst="rect">
            <a:avLst/>
          </a:prstGeom>
          <a:noFill/>
          <a:ln>
            <a:noFill/>
          </a:ln>
        </p:spPr>
        <p:txBody>
          <a:bodyPr spcFirstLastPara="1" wrap="square" lIns="68575" tIns="34275" rIns="68575" bIns="34275" anchor="b" anchorCtr="0">
            <a:normAutofit/>
          </a:bodyPr>
          <a:lstStyle/>
          <a:p>
            <a:pPr marL="0" lvl="0" indent="0" algn="l" rtl="0">
              <a:lnSpc>
                <a:spcPct val="90000"/>
              </a:lnSpc>
              <a:spcBef>
                <a:spcPts val="0"/>
              </a:spcBef>
              <a:spcAft>
                <a:spcPts val="0"/>
              </a:spcAft>
              <a:buSzPts val="4000"/>
              <a:buNone/>
            </a:pPr>
            <a:r>
              <a:rPr lang="en"/>
              <a:t>Zero Emission Vehicles </a:t>
            </a:r>
            <a:endParaRPr/>
          </a:p>
        </p:txBody>
      </p:sp>
      <p:sp>
        <p:nvSpPr>
          <p:cNvPr id="134" name="Google Shape;134;p19"/>
          <p:cNvSpPr txBox="1"/>
          <p:nvPr/>
        </p:nvSpPr>
        <p:spPr>
          <a:xfrm>
            <a:off x="468025" y="2513150"/>
            <a:ext cx="7380600" cy="600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n" sz="2700" b="0" i="0" u="none" strike="noStrike" cap="none">
                <a:solidFill>
                  <a:schemeClr val="dk2"/>
                </a:solidFill>
                <a:latin typeface="Arial"/>
                <a:ea typeface="Arial"/>
                <a:cs typeface="Arial"/>
                <a:sym typeface="Arial"/>
              </a:rPr>
              <a:t>What is a Zero Emission Vehicle?</a:t>
            </a:r>
            <a:endParaRPr sz="2700" b="0" i="0" u="none" strike="noStrike" cap="none">
              <a:solidFill>
                <a:schemeClr val="dk2"/>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28"/>
          <p:cNvSpPr txBox="1"/>
          <p:nvPr/>
        </p:nvSpPr>
        <p:spPr>
          <a:xfrm>
            <a:off x="3001200" y="2247425"/>
            <a:ext cx="3141600" cy="1077900"/>
          </a:xfrm>
          <a:prstGeom prst="rect">
            <a:avLst/>
          </a:prstGeom>
          <a:noFill/>
          <a:ln>
            <a:noFill/>
          </a:ln>
        </p:spPr>
        <p:txBody>
          <a:bodyPr spcFirstLastPara="1" wrap="square" lIns="68575" tIns="34275" rIns="68575" bIns="34275" anchor="ctr" anchorCtr="0">
            <a:noAutofit/>
          </a:bodyPr>
          <a:lstStyle/>
          <a:p>
            <a:pPr marL="0" marR="0" lvl="0" indent="0" algn="ctr" rtl="0">
              <a:lnSpc>
                <a:spcPct val="90000"/>
              </a:lnSpc>
              <a:spcBef>
                <a:spcPts val="0"/>
              </a:spcBef>
              <a:spcAft>
                <a:spcPts val="0"/>
              </a:spcAft>
              <a:buClr>
                <a:srgbClr val="000000"/>
              </a:buClr>
              <a:buSzPts val="3600"/>
              <a:buFont typeface="Arial"/>
              <a:buNone/>
            </a:pPr>
            <a:r>
              <a:rPr lang="en" sz="3600" b="1" i="0" u="none" strike="noStrike" cap="none">
                <a:solidFill>
                  <a:srgbClr val="002D73"/>
                </a:solidFill>
                <a:latin typeface="Proxima Nova"/>
                <a:ea typeface="Proxima Nova"/>
                <a:cs typeface="Proxima Nova"/>
                <a:sym typeface="Proxima Nova"/>
              </a:rPr>
              <a:t>WONDER TIME</a:t>
            </a:r>
            <a:endParaRPr sz="3600" b="1" i="0" u="none" strike="noStrike" cap="none">
              <a:solidFill>
                <a:srgbClr val="002D73"/>
              </a:solidFill>
              <a:latin typeface="Proxima Nova"/>
              <a:ea typeface="Proxima Nova"/>
              <a:cs typeface="Proxima Nova"/>
              <a:sym typeface="Proxima Nova"/>
            </a:endParaRPr>
          </a:p>
        </p:txBody>
      </p:sp>
      <p:cxnSp>
        <p:nvCxnSpPr>
          <p:cNvPr id="225" name="Google Shape;225;p28"/>
          <p:cNvCxnSpPr/>
          <p:nvPr/>
        </p:nvCxnSpPr>
        <p:spPr>
          <a:xfrm>
            <a:off x="3092150" y="2160525"/>
            <a:ext cx="2962200" cy="0"/>
          </a:xfrm>
          <a:prstGeom prst="straightConnector1">
            <a:avLst/>
          </a:prstGeom>
          <a:noFill/>
          <a:ln w="19050" cap="flat" cmpd="sng">
            <a:solidFill>
              <a:schemeClr val="accent4"/>
            </a:solidFill>
            <a:prstDash val="solid"/>
            <a:round/>
            <a:headEnd type="none" w="sm" len="sm"/>
            <a:tailEnd type="none" w="sm" len="sm"/>
          </a:ln>
        </p:spPr>
      </p:cxnSp>
      <p:pic>
        <p:nvPicPr>
          <p:cNvPr id="226" name="Google Shape;226;p28"/>
          <p:cNvPicPr preferRelativeResize="0"/>
          <p:nvPr/>
        </p:nvPicPr>
        <p:blipFill rotWithShape="1">
          <a:blip r:embed="rId3">
            <a:alphaModFix/>
          </a:blip>
          <a:srcRect/>
          <a:stretch/>
        </p:blipFill>
        <p:spPr>
          <a:xfrm>
            <a:off x="3904725" y="945025"/>
            <a:ext cx="1128600" cy="11286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29"/>
          <p:cNvSpPr/>
          <p:nvPr/>
        </p:nvSpPr>
        <p:spPr>
          <a:xfrm>
            <a:off x="4648525" y="911000"/>
            <a:ext cx="4371900" cy="3966600"/>
          </a:xfrm>
          <a:prstGeom prst="parallelogram">
            <a:avLst>
              <a:gd name="adj" fmla="val 0"/>
            </a:avLst>
          </a:prstGeom>
          <a:solidFill>
            <a:srgbClr val="002D73">
              <a:alpha val="76862"/>
            </a:srgbClr>
          </a:solidFill>
          <a:ln>
            <a:noFill/>
          </a:ln>
        </p:spPr>
        <p:txBody>
          <a:bodyPr spcFirstLastPara="1" wrap="square" lIns="45700" tIns="45700" rIns="91425" bIns="91425" anchor="ctr" anchorCtr="0">
            <a:noAutofit/>
          </a:bodyPr>
          <a:lstStyle/>
          <a:p>
            <a:pPr marL="0" marR="0" lvl="0" indent="0" algn="ctr" rtl="0">
              <a:lnSpc>
                <a:spcPct val="100000"/>
              </a:lnSpc>
              <a:spcBef>
                <a:spcPts val="0"/>
              </a:spcBef>
              <a:spcAft>
                <a:spcPts val="0"/>
              </a:spcAft>
              <a:buClr>
                <a:schemeClr val="dk1"/>
              </a:buClr>
              <a:buSzPts val="1100"/>
              <a:buFont typeface="Arial"/>
              <a:buNone/>
            </a:pPr>
            <a:endParaRPr sz="2700" b="1" i="0" u="none" strike="noStrike" cap="none">
              <a:solidFill>
                <a:srgbClr val="FFFFFF"/>
              </a:solidFill>
              <a:latin typeface="Proxima Nova"/>
              <a:ea typeface="Proxima Nova"/>
              <a:cs typeface="Proxima Nova"/>
              <a:sym typeface="Proxima Nova"/>
            </a:endParaRPr>
          </a:p>
        </p:txBody>
      </p:sp>
      <p:sp>
        <p:nvSpPr>
          <p:cNvPr id="232" name="Google Shape;232;p29"/>
          <p:cNvSpPr/>
          <p:nvPr/>
        </p:nvSpPr>
        <p:spPr>
          <a:xfrm>
            <a:off x="123600" y="911000"/>
            <a:ext cx="4371900" cy="3966600"/>
          </a:xfrm>
          <a:prstGeom prst="parallelogram">
            <a:avLst>
              <a:gd name="adj" fmla="val 0"/>
            </a:avLst>
          </a:prstGeom>
          <a:solidFill>
            <a:schemeClr val="accent3"/>
          </a:solidFill>
          <a:ln>
            <a:noFill/>
          </a:ln>
        </p:spPr>
        <p:txBody>
          <a:bodyPr spcFirstLastPara="1" wrap="square" lIns="45700" tIns="45700" rIns="91425" bIns="91425" anchor="ctr" anchorCtr="0">
            <a:noAutofit/>
          </a:bodyPr>
          <a:lstStyle/>
          <a:p>
            <a:pPr marL="0" marR="0" lvl="0" indent="0" algn="ctr" rtl="0">
              <a:lnSpc>
                <a:spcPct val="100000"/>
              </a:lnSpc>
              <a:spcBef>
                <a:spcPts val="0"/>
              </a:spcBef>
              <a:spcAft>
                <a:spcPts val="0"/>
              </a:spcAft>
              <a:buClr>
                <a:srgbClr val="000000"/>
              </a:buClr>
              <a:buSzPts val="2700"/>
              <a:buFont typeface="Arial"/>
              <a:buNone/>
            </a:pPr>
            <a:endParaRPr sz="2700" b="1" i="0" u="none" strike="noStrike" cap="none">
              <a:solidFill>
                <a:srgbClr val="FFFFFF"/>
              </a:solidFill>
              <a:latin typeface="Proxima Nova"/>
              <a:ea typeface="Proxima Nova"/>
              <a:cs typeface="Proxima Nova"/>
              <a:sym typeface="Proxima Nova"/>
            </a:endParaRPr>
          </a:p>
        </p:txBody>
      </p:sp>
      <p:sp>
        <p:nvSpPr>
          <p:cNvPr id="233" name="Google Shape;233;p29"/>
          <p:cNvSpPr txBox="1">
            <a:spLocks noGrp="1"/>
          </p:cNvSpPr>
          <p:nvPr>
            <p:ph type="title" idx="4294967295"/>
          </p:nvPr>
        </p:nvSpPr>
        <p:spPr>
          <a:xfrm>
            <a:off x="1032150" y="1018350"/>
            <a:ext cx="3378000" cy="592200"/>
          </a:xfrm>
          <a:prstGeom prst="rect">
            <a:avLst/>
          </a:prstGeom>
          <a:noFill/>
          <a:ln>
            <a:noFill/>
          </a:ln>
        </p:spPr>
        <p:txBody>
          <a:bodyPr spcFirstLastPara="1" wrap="square" lIns="68575" tIns="34275" rIns="68575" bIns="34275" anchor="ctr" anchorCtr="0">
            <a:noAutofit/>
          </a:bodyPr>
          <a:lstStyle/>
          <a:p>
            <a:pPr marL="0" lvl="0" indent="0" algn="l" rtl="0">
              <a:lnSpc>
                <a:spcPct val="100000"/>
              </a:lnSpc>
              <a:spcBef>
                <a:spcPts val="0"/>
              </a:spcBef>
              <a:spcAft>
                <a:spcPts val="0"/>
              </a:spcAft>
              <a:buSzPts val="2400"/>
              <a:buNone/>
            </a:pPr>
            <a:r>
              <a:rPr lang="en" sz="1900" b="0">
                <a:solidFill>
                  <a:schemeClr val="lt1"/>
                </a:solidFill>
                <a:latin typeface="Proxima Nova"/>
                <a:ea typeface="Proxima Nova"/>
                <a:cs typeface="Proxima Nova"/>
                <a:sym typeface="Proxima Nova"/>
              </a:rPr>
              <a:t>Pollution</a:t>
            </a:r>
            <a:endParaRPr sz="1900" b="0">
              <a:solidFill>
                <a:schemeClr val="lt1"/>
              </a:solidFill>
              <a:latin typeface="Proxima Nova"/>
              <a:ea typeface="Proxima Nova"/>
              <a:cs typeface="Proxima Nova"/>
              <a:sym typeface="Proxima Nova"/>
            </a:endParaRPr>
          </a:p>
        </p:txBody>
      </p:sp>
      <p:sp>
        <p:nvSpPr>
          <p:cNvPr id="234" name="Google Shape;234;p29"/>
          <p:cNvSpPr/>
          <p:nvPr/>
        </p:nvSpPr>
        <p:spPr>
          <a:xfrm>
            <a:off x="4648525" y="126075"/>
            <a:ext cx="4371900" cy="784800"/>
          </a:xfrm>
          <a:prstGeom prst="parallelogram">
            <a:avLst>
              <a:gd name="adj" fmla="val 0"/>
            </a:avLst>
          </a:prstGeom>
          <a:solidFill>
            <a:srgbClr val="002D73"/>
          </a:solidFill>
          <a:ln>
            <a:noFill/>
          </a:ln>
        </p:spPr>
        <p:txBody>
          <a:bodyPr spcFirstLastPara="1" wrap="square" lIns="45700" tIns="45700" rIns="91425" bIns="91425" anchor="ctr" anchorCtr="0">
            <a:noAutofit/>
          </a:bodyPr>
          <a:lstStyle/>
          <a:p>
            <a:pPr marL="0" marR="0" lvl="0" indent="0" algn="ctr" rtl="0">
              <a:lnSpc>
                <a:spcPct val="100000"/>
              </a:lnSpc>
              <a:spcBef>
                <a:spcPts val="0"/>
              </a:spcBef>
              <a:spcAft>
                <a:spcPts val="0"/>
              </a:spcAft>
              <a:buClr>
                <a:schemeClr val="dk1"/>
              </a:buClr>
              <a:buSzPts val="1100"/>
              <a:buFont typeface="Arial"/>
              <a:buNone/>
            </a:pPr>
            <a:r>
              <a:rPr lang="en" sz="2300" b="1" i="0" u="none" strike="noStrike" cap="none">
                <a:solidFill>
                  <a:srgbClr val="FFFFFF"/>
                </a:solidFill>
                <a:latin typeface="Proxima Nova"/>
                <a:ea typeface="Proxima Nova"/>
                <a:cs typeface="Proxima Nova"/>
                <a:sym typeface="Proxima Nova"/>
              </a:rPr>
              <a:t>ZERO EMISSION </a:t>
            </a:r>
            <a:br>
              <a:rPr lang="en" sz="2300" b="1" i="0" u="none" strike="noStrike" cap="none">
                <a:solidFill>
                  <a:srgbClr val="FFFFFF"/>
                </a:solidFill>
                <a:latin typeface="Proxima Nova"/>
                <a:ea typeface="Proxima Nova"/>
                <a:cs typeface="Proxima Nova"/>
                <a:sym typeface="Proxima Nova"/>
              </a:rPr>
            </a:br>
            <a:r>
              <a:rPr lang="en" sz="2300" b="0" i="0" u="none" strike="noStrike" cap="none">
                <a:solidFill>
                  <a:srgbClr val="FFFFFF"/>
                </a:solidFill>
                <a:latin typeface="Proxima Nova"/>
                <a:ea typeface="Proxima Nova"/>
                <a:cs typeface="Proxima Nova"/>
                <a:sym typeface="Proxima Nova"/>
              </a:rPr>
              <a:t>VEHICLE</a:t>
            </a:r>
            <a:endParaRPr sz="2300" b="0" i="0" u="none" strike="noStrike" cap="none">
              <a:solidFill>
                <a:srgbClr val="FFFFFF"/>
              </a:solidFill>
              <a:latin typeface="Proxima Nova"/>
              <a:ea typeface="Proxima Nova"/>
              <a:cs typeface="Proxima Nova"/>
              <a:sym typeface="Proxima Nova"/>
            </a:endParaRPr>
          </a:p>
        </p:txBody>
      </p:sp>
      <p:sp>
        <p:nvSpPr>
          <p:cNvPr id="235" name="Google Shape;235;p29"/>
          <p:cNvSpPr/>
          <p:nvPr/>
        </p:nvSpPr>
        <p:spPr>
          <a:xfrm>
            <a:off x="123600" y="126075"/>
            <a:ext cx="4371900" cy="784800"/>
          </a:xfrm>
          <a:prstGeom prst="parallelogram">
            <a:avLst>
              <a:gd name="adj" fmla="val 0"/>
            </a:avLst>
          </a:prstGeom>
          <a:solidFill>
            <a:srgbClr val="949599"/>
          </a:solidFill>
          <a:ln>
            <a:noFill/>
          </a:ln>
        </p:spPr>
        <p:txBody>
          <a:bodyPr spcFirstLastPara="1" wrap="square" lIns="45700" tIns="45700" rIns="91425" bIns="91425" anchor="ctr" anchorCtr="0">
            <a:noAutofit/>
          </a:bodyPr>
          <a:lstStyle/>
          <a:p>
            <a:pPr marL="0" marR="0" lvl="0" indent="0" algn="ctr" rtl="0">
              <a:lnSpc>
                <a:spcPct val="100000"/>
              </a:lnSpc>
              <a:spcBef>
                <a:spcPts val="0"/>
              </a:spcBef>
              <a:spcAft>
                <a:spcPts val="0"/>
              </a:spcAft>
              <a:buClr>
                <a:srgbClr val="000000"/>
              </a:buClr>
              <a:buSzPts val="2300"/>
              <a:buFont typeface="Arial"/>
              <a:buNone/>
            </a:pPr>
            <a:r>
              <a:rPr lang="en" sz="2300" b="1" i="0" u="none" strike="noStrike" cap="none">
                <a:solidFill>
                  <a:srgbClr val="FFFFFF"/>
                </a:solidFill>
                <a:latin typeface="Proxima Nova"/>
                <a:ea typeface="Proxima Nova"/>
                <a:cs typeface="Proxima Nova"/>
                <a:sym typeface="Proxima Nova"/>
              </a:rPr>
              <a:t>INTERNAL COMBUSTION </a:t>
            </a:r>
            <a:r>
              <a:rPr lang="en" sz="2300" b="0" i="0" u="none" strike="noStrike" cap="none">
                <a:solidFill>
                  <a:srgbClr val="FFFFFF"/>
                </a:solidFill>
                <a:latin typeface="Proxima Nova"/>
                <a:ea typeface="Proxima Nova"/>
                <a:cs typeface="Proxima Nova"/>
                <a:sym typeface="Proxima Nova"/>
              </a:rPr>
              <a:t>VEHICLE </a:t>
            </a:r>
            <a:endParaRPr sz="2300" b="0" i="0" u="none" strike="noStrike" cap="none">
              <a:solidFill>
                <a:srgbClr val="FFFFFF"/>
              </a:solidFill>
              <a:latin typeface="Proxima Nova"/>
              <a:ea typeface="Proxima Nova"/>
              <a:cs typeface="Proxima Nova"/>
              <a:sym typeface="Proxima Nova"/>
            </a:endParaRPr>
          </a:p>
        </p:txBody>
      </p:sp>
      <p:sp>
        <p:nvSpPr>
          <p:cNvPr id="236" name="Google Shape;236;p29"/>
          <p:cNvSpPr/>
          <p:nvPr/>
        </p:nvSpPr>
        <p:spPr>
          <a:xfrm>
            <a:off x="193450" y="1018350"/>
            <a:ext cx="624600" cy="6246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237" name="Google Shape;237;p29"/>
          <p:cNvCxnSpPr/>
          <p:nvPr/>
        </p:nvCxnSpPr>
        <p:spPr>
          <a:xfrm>
            <a:off x="241625" y="1720425"/>
            <a:ext cx="4144200" cy="0"/>
          </a:xfrm>
          <a:prstGeom prst="straightConnector1">
            <a:avLst/>
          </a:prstGeom>
          <a:noFill/>
          <a:ln w="9525" cap="flat" cmpd="sng">
            <a:solidFill>
              <a:srgbClr val="CCCCCC"/>
            </a:solidFill>
            <a:prstDash val="solid"/>
            <a:round/>
            <a:headEnd type="none" w="sm" len="sm"/>
            <a:tailEnd type="none" w="sm" len="sm"/>
          </a:ln>
        </p:spPr>
      </p:cxnSp>
      <p:sp>
        <p:nvSpPr>
          <p:cNvPr id="238" name="Google Shape;238;p29"/>
          <p:cNvSpPr/>
          <p:nvPr/>
        </p:nvSpPr>
        <p:spPr>
          <a:xfrm>
            <a:off x="193450" y="1806100"/>
            <a:ext cx="624600" cy="6246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 name="Google Shape;239;p29"/>
          <p:cNvSpPr/>
          <p:nvPr/>
        </p:nvSpPr>
        <p:spPr>
          <a:xfrm>
            <a:off x="193450" y="2593850"/>
            <a:ext cx="624600" cy="6246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 name="Google Shape;240;p29"/>
          <p:cNvSpPr/>
          <p:nvPr/>
        </p:nvSpPr>
        <p:spPr>
          <a:xfrm>
            <a:off x="193450" y="4169350"/>
            <a:ext cx="624600" cy="6246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1" name="Google Shape;241;p29"/>
          <p:cNvSpPr/>
          <p:nvPr/>
        </p:nvSpPr>
        <p:spPr>
          <a:xfrm>
            <a:off x="193450" y="3381600"/>
            <a:ext cx="624600" cy="6246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242" name="Google Shape;242;p29"/>
          <p:cNvCxnSpPr/>
          <p:nvPr/>
        </p:nvCxnSpPr>
        <p:spPr>
          <a:xfrm>
            <a:off x="241625" y="2510500"/>
            <a:ext cx="4144200" cy="0"/>
          </a:xfrm>
          <a:prstGeom prst="straightConnector1">
            <a:avLst/>
          </a:prstGeom>
          <a:noFill/>
          <a:ln w="9525" cap="flat" cmpd="sng">
            <a:solidFill>
              <a:srgbClr val="CCCCCC"/>
            </a:solidFill>
            <a:prstDash val="solid"/>
            <a:round/>
            <a:headEnd type="none" w="sm" len="sm"/>
            <a:tailEnd type="none" w="sm" len="sm"/>
          </a:ln>
        </p:spPr>
      </p:cxnSp>
      <p:cxnSp>
        <p:nvCxnSpPr>
          <p:cNvPr id="243" name="Google Shape;243;p29"/>
          <p:cNvCxnSpPr/>
          <p:nvPr/>
        </p:nvCxnSpPr>
        <p:spPr>
          <a:xfrm>
            <a:off x="241625" y="3292500"/>
            <a:ext cx="4144200" cy="0"/>
          </a:xfrm>
          <a:prstGeom prst="straightConnector1">
            <a:avLst/>
          </a:prstGeom>
          <a:noFill/>
          <a:ln w="9525" cap="flat" cmpd="sng">
            <a:solidFill>
              <a:srgbClr val="CCCCCC"/>
            </a:solidFill>
            <a:prstDash val="solid"/>
            <a:round/>
            <a:headEnd type="none" w="sm" len="sm"/>
            <a:tailEnd type="none" w="sm" len="sm"/>
          </a:ln>
        </p:spPr>
      </p:cxnSp>
      <p:cxnSp>
        <p:nvCxnSpPr>
          <p:cNvPr id="244" name="Google Shape;244;p29"/>
          <p:cNvCxnSpPr/>
          <p:nvPr/>
        </p:nvCxnSpPr>
        <p:spPr>
          <a:xfrm>
            <a:off x="241625" y="4082575"/>
            <a:ext cx="4144200" cy="0"/>
          </a:xfrm>
          <a:prstGeom prst="straightConnector1">
            <a:avLst/>
          </a:prstGeom>
          <a:noFill/>
          <a:ln w="9525" cap="flat" cmpd="sng">
            <a:solidFill>
              <a:srgbClr val="CCCCCC"/>
            </a:solidFill>
            <a:prstDash val="solid"/>
            <a:round/>
            <a:headEnd type="none" w="sm" len="sm"/>
            <a:tailEnd type="none" w="sm" len="sm"/>
          </a:ln>
        </p:spPr>
      </p:cxnSp>
      <p:sp>
        <p:nvSpPr>
          <p:cNvPr id="245" name="Google Shape;245;p29"/>
          <p:cNvSpPr txBox="1">
            <a:spLocks noGrp="1"/>
          </p:cNvSpPr>
          <p:nvPr>
            <p:ph type="title" idx="4294967295"/>
          </p:nvPr>
        </p:nvSpPr>
        <p:spPr>
          <a:xfrm>
            <a:off x="1032150" y="1808425"/>
            <a:ext cx="3378000" cy="592200"/>
          </a:xfrm>
          <a:prstGeom prst="rect">
            <a:avLst/>
          </a:prstGeom>
          <a:noFill/>
          <a:ln>
            <a:noFill/>
          </a:ln>
        </p:spPr>
        <p:txBody>
          <a:bodyPr spcFirstLastPara="1" wrap="square" lIns="68575" tIns="34275" rIns="68575" bIns="34275" anchor="ctr" anchorCtr="0">
            <a:noAutofit/>
          </a:bodyPr>
          <a:lstStyle/>
          <a:p>
            <a:pPr marL="0" lvl="0" indent="0" algn="l" rtl="0">
              <a:lnSpc>
                <a:spcPct val="100000"/>
              </a:lnSpc>
              <a:spcBef>
                <a:spcPts val="0"/>
              </a:spcBef>
              <a:spcAft>
                <a:spcPts val="0"/>
              </a:spcAft>
              <a:buSzPts val="2400"/>
              <a:buNone/>
            </a:pPr>
            <a:r>
              <a:rPr lang="en" sz="1800" b="0">
                <a:solidFill>
                  <a:schemeClr val="lt1"/>
                </a:solidFill>
                <a:latin typeface="Proxima Nova"/>
                <a:ea typeface="Proxima Nova"/>
                <a:cs typeface="Proxima Nova"/>
                <a:sym typeface="Proxima Nova"/>
              </a:rPr>
              <a:t>Paying for gas</a:t>
            </a:r>
            <a:endParaRPr sz="1800" b="0">
              <a:solidFill>
                <a:schemeClr val="lt1"/>
              </a:solidFill>
              <a:latin typeface="Proxima Nova"/>
              <a:ea typeface="Proxima Nova"/>
              <a:cs typeface="Proxima Nova"/>
              <a:sym typeface="Proxima Nova"/>
            </a:endParaRPr>
          </a:p>
        </p:txBody>
      </p:sp>
      <p:sp>
        <p:nvSpPr>
          <p:cNvPr id="246" name="Google Shape;246;p29"/>
          <p:cNvSpPr txBox="1">
            <a:spLocks noGrp="1"/>
          </p:cNvSpPr>
          <p:nvPr>
            <p:ph type="title" idx="4294967295"/>
          </p:nvPr>
        </p:nvSpPr>
        <p:spPr>
          <a:xfrm>
            <a:off x="1032150" y="2605400"/>
            <a:ext cx="3378000" cy="592200"/>
          </a:xfrm>
          <a:prstGeom prst="rect">
            <a:avLst/>
          </a:prstGeom>
          <a:noFill/>
          <a:ln>
            <a:noFill/>
          </a:ln>
        </p:spPr>
        <p:txBody>
          <a:bodyPr spcFirstLastPara="1" wrap="square" lIns="68575" tIns="34275" rIns="68575" bIns="34275" anchor="ctr" anchorCtr="0">
            <a:noAutofit/>
          </a:bodyPr>
          <a:lstStyle/>
          <a:p>
            <a:pPr marL="0" lvl="0" indent="0" algn="l" rtl="0">
              <a:lnSpc>
                <a:spcPct val="100000"/>
              </a:lnSpc>
              <a:spcBef>
                <a:spcPts val="0"/>
              </a:spcBef>
              <a:spcAft>
                <a:spcPts val="0"/>
              </a:spcAft>
              <a:buSzPts val="2400"/>
              <a:buNone/>
            </a:pPr>
            <a:r>
              <a:rPr lang="en" sz="1800" b="0">
                <a:solidFill>
                  <a:schemeClr val="lt1"/>
                </a:solidFill>
                <a:latin typeface="Proxima Nova"/>
                <a:ea typeface="Proxima Nova"/>
                <a:cs typeface="Proxima Nova"/>
                <a:sym typeface="Proxima Nova"/>
              </a:rPr>
              <a:t>Noise of engine</a:t>
            </a:r>
            <a:endParaRPr sz="1800" b="0">
              <a:solidFill>
                <a:schemeClr val="lt1"/>
              </a:solidFill>
              <a:latin typeface="Proxima Nova"/>
              <a:ea typeface="Proxima Nova"/>
              <a:cs typeface="Proxima Nova"/>
              <a:sym typeface="Proxima Nova"/>
            </a:endParaRPr>
          </a:p>
        </p:txBody>
      </p:sp>
      <p:sp>
        <p:nvSpPr>
          <p:cNvPr id="247" name="Google Shape;247;p29"/>
          <p:cNvSpPr txBox="1">
            <a:spLocks noGrp="1"/>
          </p:cNvSpPr>
          <p:nvPr>
            <p:ph type="title" idx="4294967295"/>
          </p:nvPr>
        </p:nvSpPr>
        <p:spPr>
          <a:xfrm>
            <a:off x="1032150" y="3395475"/>
            <a:ext cx="3378000" cy="592200"/>
          </a:xfrm>
          <a:prstGeom prst="rect">
            <a:avLst/>
          </a:prstGeom>
          <a:noFill/>
          <a:ln>
            <a:noFill/>
          </a:ln>
        </p:spPr>
        <p:txBody>
          <a:bodyPr spcFirstLastPara="1" wrap="square" lIns="68575" tIns="34275" rIns="68575" bIns="34275" anchor="ctr" anchorCtr="0">
            <a:noAutofit/>
          </a:bodyPr>
          <a:lstStyle/>
          <a:p>
            <a:pPr marL="0" lvl="0" indent="0" algn="l" rtl="0">
              <a:lnSpc>
                <a:spcPct val="100000"/>
              </a:lnSpc>
              <a:spcBef>
                <a:spcPts val="0"/>
              </a:spcBef>
              <a:spcAft>
                <a:spcPts val="0"/>
              </a:spcAft>
              <a:buSzPts val="2400"/>
              <a:buNone/>
            </a:pPr>
            <a:r>
              <a:rPr lang="en" sz="1800" b="0">
                <a:solidFill>
                  <a:schemeClr val="lt1"/>
                </a:solidFill>
                <a:latin typeface="Proxima Nova"/>
                <a:ea typeface="Proxima Nova"/>
                <a:cs typeface="Proxima Nova"/>
                <a:sym typeface="Proxima Nova"/>
              </a:rPr>
              <a:t>A lot maintenance </a:t>
            </a:r>
            <a:endParaRPr sz="1800" b="0">
              <a:solidFill>
                <a:schemeClr val="lt1"/>
              </a:solidFill>
              <a:latin typeface="Proxima Nova"/>
              <a:ea typeface="Proxima Nova"/>
              <a:cs typeface="Proxima Nova"/>
              <a:sym typeface="Proxima Nova"/>
            </a:endParaRPr>
          </a:p>
        </p:txBody>
      </p:sp>
      <p:sp>
        <p:nvSpPr>
          <p:cNvPr id="248" name="Google Shape;248;p29"/>
          <p:cNvSpPr txBox="1">
            <a:spLocks noGrp="1"/>
          </p:cNvSpPr>
          <p:nvPr>
            <p:ph type="title" idx="4294967295"/>
          </p:nvPr>
        </p:nvSpPr>
        <p:spPr>
          <a:xfrm>
            <a:off x="1032150" y="4153300"/>
            <a:ext cx="3378000" cy="592200"/>
          </a:xfrm>
          <a:prstGeom prst="rect">
            <a:avLst/>
          </a:prstGeom>
          <a:noFill/>
          <a:ln>
            <a:noFill/>
          </a:ln>
        </p:spPr>
        <p:txBody>
          <a:bodyPr spcFirstLastPara="1" wrap="square" lIns="68575" tIns="34275" rIns="68575" bIns="34275" anchor="ctr" anchorCtr="0">
            <a:noAutofit/>
          </a:bodyPr>
          <a:lstStyle/>
          <a:p>
            <a:pPr marL="0" lvl="0" indent="0" algn="l" rtl="0">
              <a:lnSpc>
                <a:spcPct val="100000"/>
              </a:lnSpc>
              <a:spcBef>
                <a:spcPts val="0"/>
              </a:spcBef>
              <a:spcAft>
                <a:spcPts val="0"/>
              </a:spcAft>
              <a:buSzPts val="2400"/>
              <a:buNone/>
            </a:pPr>
            <a:r>
              <a:rPr lang="en" sz="1800" b="0">
                <a:solidFill>
                  <a:schemeClr val="lt1"/>
                </a:solidFill>
                <a:latin typeface="Proxima Nova"/>
                <a:ea typeface="Proxima Nova"/>
                <a:cs typeface="Proxima Nova"/>
                <a:sym typeface="Proxima Nova"/>
              </a:rPr>
              <a:t>Replacement of a lot of parts</a:t>
            </a:r>
            <a:endParaRPr sz="1800" b="0">
              <a:solidFill>
                <a:schemeClr val="lt1"/>
              </a:solidFill>
              <a:latin typeface="Proxima Nova"/>
              <a:ea typeface="Proxima Nova"/>
              <a:cs typeface="Proxima Nova"/>
              <a:sym typeface="Proxima Nova"/>
            </a:endParaRPr>
          </a:p>
        </p:txBody>
      </p:sp>
      <p:sp>
        <p:nvSpPr>
          <p:cNvPr id="249" name="Google Shape;249;p29"/>
          <p:cNvSpPr txBox="1">
            <a:spLocks noGrp="1"/>
          </p:cNvSpPr>
          <p:nvPr>
            <p:ph type="title" idx="4294967295"/>
          </p:nvPr>
        </p:nvSpPr>
        <p:spPr>
          <a:xfrm>
            <a:off x="5603275" y="1018350"/>
            <a:ext cx="3378000" cy="592200"/>
          </a:xfrm>
          <a:prstGeom prst="rect">
            <a:avLst/>
          </a:prstGeom>
          <a:noFill/>
          <a:ln>
            <a:noFill/>
          </a:ln>
        </p:spPr>
        <p:txBody>
          <a:bodyPr spcFirstLastPara="1" wrap="square" lIns="68575" tIns="34275" rIns="68575" bIns="34275" anchor="ctr" anchorCtr="0">
            <a:noAutofit/>
          </a:bodyPr>
          <a:lstStyle/>
          <a:p>
            <a:pPr marL="0" lvl="0" indent="0" algn="l" rtl="0">
              <a:lnSpc>
                <a:spcPct val="100000"/>
              </a:lnSpc>
              <a:spcBef>
                <a:spcPts val="0"/>
              </a:spcBef>
              <a:spcAft>
                <a:spcPts val="0"/>
              </a:spcAft>
              <a:buSzPts val="2400"/>
              <a:buNone/>
            </a:pPr>
            <a:r>
              <a:rPr lang="en" sz="1800" b="0">
                <a:solidFill>
                  <a:schemeClr val="lt1"/>
                </a:solidFill>
                <a:latin typeface="Proxima Nova"/>
                <a:ea typeface="Proxima Nova"/>
                <a:cs typeface="Proxima Nova"/>
                <a:sym typeface="Proxima Nova"/>
              </a:rPr>
              <a:t>No air pollution, zero emission </a:t>
            </a:r>
            <a:endParaRPr sz="1800" b="0">
              <a:solidFill>
                <a:schemeClr val="lt1"/>
              </a:solidFill>
              <a:latin typeface="Proxima Nova"/>
              <a:ea typeface="Proxima Nova"/>
              <a:cs typeface="Proxima Nova"/>
              <a:sym typeface="Proxima Nova"/>
            </a:endParaRPr>
          </a:p>
        </p:txBody>
      </p:sp>
      <p:sp>
        <p:nvSpPr>
          <p:cNvPr id="250" name="Google Shape;250;p29"/>
          <p:cNvSpPr/>
          <p:nvPr/>
        </p:nvSpPr>
        <p:spPr>
          <a:xfrm>
            <a:off x="4764575" y="1018350"/>
            <a:ext cx="624600" cy="6246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251" name="Google Shape;251;p29"/>
          <p:cNvCxnSpPr/>
          <p:nvPr/>
        </p:nvCxnSpPr>
        <p:spPr>
          <a:xfrm>
            <a:off x="4812750" y="1720425"/>
            <a:ext cx="4144200" cy="0"/>
          </a:xfrm>
          <a:prstGeom prst="straightConnector1">
            <a:avLst/>
          </a:prstGeom>
          <a:noFill/>
          <a:ln w="9525" cap="flat" cmpd="sng">
            <a:solidFill>
              <a:srgbClr val="CCCCCC"/>
            </a:solidFill>
            <a:prstDash val="solid"/>
            <a:round/>
            <a:headEnd type="none" w="sm" len="sm"/>
            <a:tailEnd type="none" w="sm" len="sm"/>
          </a:ln>
        </p:spPr>
      </p:cxnSp>
      <p:sp>
        <p:nvSpPr>
          <p:cNvPr id="252" name="Google Shape;252;p29"/>
          <p:cNvSpPr/>
          <p:nvPr/>
        </p:nvSpPr>
        <p:spPr>
          <a:xfrm>
            <a:off x="4764575" y="1806100"/>
            <a:ext cx="624600" cy="6246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 name="Google Shape;253;p29"/>
          <p:cNvSpPr/>
          <p:nvPr/>
        </p:nvSpPr>
        <p:spPr>
          <a:xfrm>
            <a:off x="4764575" y="2593850"/>
            <a:ext cx="624600" cy="6246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 name="Google Shape;254;p29"/>
          <p:cNvSpPr/>
          <p:nvPr/>
        </p:nvSpPr>
        <p:spPr>
          <a:xfrm>
            <a:off x="4764575" y="4169350"/>
            <a:ext cx="624600" cy="6246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5" name="Google Shape;255;p29"/>
          <p:cNvSpPr/>
          <p:nvPr/>
        </p:nvSpPr>
        <p:spPr>
          <a:xfrm>
            <a:off x="4764575" y="3381600"/>
            <a:ext cx="624600" cy="6246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256" name="Google Shape;256;p29"/>
          <p:cNvCxnSpPr/>
          <p:nvPr/>
        </p:nvCxnSpPr>
        <p:spPr>
          <a:xfrm>
            <a:off x="4812750" y="2510500"/>
            <a:ext cx="4144200" cy="0"/>
          </a:xfrm>
          <a:prstGeom prst="straightConnector1">
            <a:avLst/>
          </a:prstGeom>
          <a:noFill/>
          <a:ln w="9525" cap="flat" cmpd="sng">
            <a:solidFill>
              <a:srgbClr val="CCCCCC"/>
            </a:solidFill>
            <a:prstDash val="solid"/>
            <a:round/>
            <a:headEnd type="none" w="sm" len="sm"/>
            <a:tailEnd type="none" w="sm" len="sm"/>
          </a:ln>
        </p:spPr>
      </p:cxnSp>
      <p:cxnSp>
        <p:nvCxnSpPr>
          <p:cNvPr id="257" name="Google Shape;257;p29"/>
          <p:cNvCxnSpPr/>
          <p:nvPr/>
        </p:nvCxnSpPr>
        <p:spPr>
          <a:xfrm>
            <a:off x="4812750" y="3292500"/>
            <a:ext cx="4144200" cy="0"/>
          </a:xfrm>
          <a:prstGeom prst="straightConnector1">
            <a:avLst/>
          </a:prstGeom>
          <a:noFill/>
          <a:ln w="9525" cap="flat" cmpd="sng">
            <a:solidFill>
              <a:srgbClr val="CCCCCC"/>
            </a:solidFill>
            <a:prstDash val="solid"/>
            <a:round/>
            <a:headEnd type="none" w="sm" len="sm"/>
            <a:tailEnd type="none" w="sm" len="sm"/>
          </a:ln>
        </p:spPr>
      </p:cxnSp>
      <p:cxnSp>
        <p:nvCxnSpPr>
          <p:cNvPr id="258" name="Google Shape;258;p29"/>
          <p:cNvCxnSpPr/>
          <p:nvPr/>
        </p:nvCxnSpPr>
        <p:spPr>
          <a:xfrm>
            <a:off x="4812750" y="4082575"/>
            <a:ext cx="4144200" cy="0"/>
          </a:xfrm>
          <a:prstGeom prst="straightConnector1">
            <a:avLst/>
          </a:prstGeom>
          <a:noFill/>
          <a:ln w="9525" cap="flat" cmpd="sng">
            <a:solidFill>
              <a:srgbClr val="CCCCCC"/>
            </a:solidFill>
            <a:prstDash val="solid"/>
            <a:round/>
            <a:headEnd type="none" w="sm" len="sm"/>
            <a:tailEnd type="none" w="sm" len="sm"/>
          </a:ln>
        </p:spPr>
      </p:cxnSp>
      <p:sp>
        <p:nvSpPr>
          <p:cNvPr id="259" name="Google Shape;259;p29"/>
          <p:cNvSpPr txBox="1">
            <a:spLocks noGrp="1"/>
          </p:cNvSpPr>
          <p:nvPr>
            <p:ph type="title" idx="4294967295"/>
          </p:nvPr>
        </p:nvSpPr>
        <p:spPr>
          <a:xfrm>
            <a:off x="5603275" y="1808425"/>
            <a:ext cx="3378000" cy="592200"/>
          </a:xfrm>
          <a:prstGeom prst="rect">
            <a:avLst/>
          </a:prstGeom>
          <a:noFill/>
          <a:ln>
            <a:noFill/>
          </a:ln>
        </p:spPr>
        <p:txBody>
          <a:bodyPr spcFirstLastPara="1" wrap="square" lIns="68575" tIns="34275" rIns="68575" bIns="34275" anchor="ctr" anchorCtr="0">
            <a:noAutofit/>
          </a:bodyPr>
          <a:lstStyle/>
          <a:p>
            <a:pPr marL="0" lvl="0" indent="0" algn="l" rtl="0">
              <a:lnSpc>
                <a:spcPct val="100000"/>
              </a:lnSpc>
              <a:spcBef>
                <a:spcPts val="0"/>
              </a:spcBef>
              <a:spcAft>
                <a:spcPts val="0"/>
              </a:spcAft>
              <a:buSzPts val="2400"/>
              <a:buNone/>
            </a:pPr>
            <a:r>
              <a:rPr lang="en" sz="1800" b="0">
                <a:solidFill>
                  <a:schemeClr val="lt1"/>
                </a:solidFill>
                <a:latin typeface="Proxima Nova"/>
                <a:ea typeface="Proxima Nova"/>
                <a:cs typeface="Proxima Nova"/>
                <a:sym typeface="Proxima Nova"/>
              </a:rPr>
              <a:t>No gasoline </a:t>
            </a:r>
            <a:endParaRPr sz="1800" b="0">
              <a:solidFill>
                <a:schemeClr val="lt1"/>
              </a:solidFill>
              <a:latin typeface="Proxima Nova"/>
              <a:ea typeface="Proxima Nova"/>
              <a:cs typeface="Proxima Nova"/>
              <a:sym typeface="Proxima Nova"/>
            </a:endParaRPr>
          </a:p>
        </p:txBody>
      </p:sp>
      <p:sp>
        <p:nvSpPr>
          <p:cNvPr id="260" name="Google Shape;260;p29"/>
          <p:cNvSpPr txBox="1">
            <a:spLocks noGrp="1"/>
          </p:cNvSpPr>
          <p:nvPr>
            <p:ph type="title" idx="4294967295"/>
          </p:nvPr>
        </p:nvSpPr>
        <p:spPr>
          <a:xfrm>
            <a:off x="5603275" y="2605400"/>
            <a:ext cx="3378000" cy="592200"/>
          </a:xfrm>
          <a:prstGeom prst="rect">
            <a:avLst/>
          </a:prstGeom>
          <a:noFill/>
          <a:ln>
            <a:noFill/>
          </a:ln>
        </p:spPr>
        <p:txBody>
          <a:bodyPr spcFirstLastPara="1" wrap="square" lIns="68575" tIns="34275" rIns="68575" bIns="34275" anchor="ctr" anchorCtr="0">
            <a:noAutofit/>
          </a:bodyPr>
          <a:lstStyle/>
          <a:p>
            <a:pPr marL="0" lvl="0" indent="0" algn="l" rtl="0">
              <a:lnSpc>
                <a:spcPct val="100000"/>
              </a:lnSpc>
              <a:spcBef>
                <a:spcPts val="0"/>
              </a:spcBef>
              <a:spcAft>
                <a:spcPts val="0"/>
              </a:spcAft>
              <a:buSzPts val="2400"/>
              <a:buNone/>
            </a:pPr>
            <a:r>
              <a:rPr lang="en" sz="1800" b="0">
                <a:solidFill>
                  <a:schemeClr val="lt1"/>
                </a:solidFill>
                <a:latin typeface="Proxima Nova"/>
                <a:ea typeface="Proxima Nova"/>
                <a:cs typeface="Proxima Nova"/>
                <a:sym typeface="Proxima Nova"/>
              </a:rPr>
              <a:t>Quiet engine</a:t>
            </a:r>
            <a:endParaRPr sz="1800" b="0">
              <a:solidFill>
                <a:schemeClr val="lt1"/>
              </a:solidFill>
              <a:latin typeface="Proxima Nova"/>
              <a:ea typeface="Proxima Nova"/>
              <a:cs typeface="Proxima Nova"/>
              <a:sym typeface="Proxima Nova"/>
            </a:endParaRPr>
          </a:p>
        </p:txBody>
      </p:sp>
      <p:sp>
        <p:nvSpPr>
          <p:cNvPr id="261" name="Google Shape;261;p29"/>
          <p:cNvSpPr txBox="1">
            <a:spLocks noGrp="1"/>
          </p:cNvSpPr>
          <p:nvPr>
            <p:ph type="title" idx="4294967295"/>
          </p:nvPr>
        </p:nvSpPr>
        <p:spPr>
          <a:xfrm>
            <a:off x="5603275" y="3395475"/>
            <a:ext cx="3378000" cy="592200"/>
          </a:xfrm>
          <a:prstGeom prst="rect">
            <a:avLst/>
          </a:prstGeom>
          <a:noFill/>
          <a:ln>
            <a:noFill/>
          </a:ln>
        </p:spPr>
        <p:txBody>
          <a:bodyPr spcFirstLastPara="1" wrap="square" lIns="68575" tIns="34275" rIns="68575" bIns="34275" anchor="ctr" anchorCtr="0">
            <a:noAutofit/>
          </a:bodyPr>
          <a:lstStyle/>
          <a:p>
            <a:pPr marL="0" lvl="0" indent="0" algn="l" rtl="0">
              <a:lnSpc>
                <a:spcPct val="100000"/>
              </a:lnSpc>
              <a:spcBef>
                <a:spcPts val="0"/>
              </a:spcBef>
              <a:spcAft>
                <a:spcPts val="0"/>
              </a:spcAft>
              <a:buSzPts val="2400"/>
              <a:buNone/>
            </a:pPr>
            <a:r>
              <a:rPr lang="en" sz="1800" b="0">
                <a:solidFill>
                  <a:schemeClr val="lt1"/>
                </a:solidFill>
                <a:latin typeface="Proxima Nova"/>
                <a:ea typeface="Proxima Nova"/>
                <a:cs typeface="Proxima Nova"/>
                <a:sym typeface="Proxima Nova"/>
              </a:rPr>
              <a:t>Less maintenance </a:t>
            </a:r>
            <a:endParaRPr sz="1800" b="0">
              <a:solidFill>
                <a:schemeClr val="lt1"/>
              </a:solidFill>
              <a:latin typeface="Proxima Nova"/>
              <a:ea typeface="Proxima Nova"/>
              <a:cs typeface="Proxima Nova"/>
              <a:sym typeface="Proxima Nova"/>
            </a:endParaRPr>
          </a:p>
        </p:txBody>
      </p:sp>
      <p:sp>
        <p:nvSpPr>
          <p:cNvPr id="262" name="Google Shape;262;p29"/>
          <p:cNvSpPr txBox="1">
            <a:spLocks noGrp="1"/>
          </p:cNvSpPr>
          <p:nvPr>
            <p:ph type="title" idx="4294967295"/>
          </p:nvPr>
        </p:nvSpPr>
        <p:spPr>
          <a:xfrm>
            <a:off x="5603275" y="4153300"/>
            <a:ext cx="3378000" cy="592200"/>
          </a:xfrm>
          <a:prstGeom prst="rect">
            <a:avLst/>
          </a:prstGeom>
          <a:noFill/>
          <a:ln>
            <a:noFill/>
          </a:ln>
        </p:spPr>
        <p:txBody>
          <a:bodyPr spcFirstLastPara="1" wrap="square" lIns="68575" tIns="34275" rIns="68575" bIns="34275" anchor="ctr" anchorCtr="0">
            <a:noAutofit/>
          </a:bodyPr>
          <a:lstStyle/>
          <a:p>
            <a:pPr marL="0" lvl="0" indent="0" algn="l" rtl="0">
              <a:lnSpc>
                <a:spcPct val="100000"/>
              </a:lnSpc>
              <a:spcBef>
                <a:spcPts val="0"/>
              </a:spcBef>
              <a:spcAft>
                <a:spcPts val="0"/>
              </a:spcAft>
              <a:buSzPts val="2400"/>
              <a:buNone/>
            </a:pPr>
            <a:r>
              <a:rPr lang="en" sz="1800" b="0">
                <a:solidFill>
                  <a:schemeClr val="lt1"/>
                </a:solidFill>
                <a:latin typeface="Proxima Nova"/>
                <a:ea typeface="Proxima Nova"/>
                <a:cs typeface="Proxima Nova"/>
                <a:sym typeface="Proxima Nova"/>
              </a:rPr>
              <a:t>Less part to replace</a:t>
            </a:r>
            <a:endParaRPr sz="1800" b="0">
              <a:solidFill>
                <a:schemeClr val="lt1"/>
              </a:solidFill>
              <a:latin typeface="Proxima Nova"/>
              <a:ea typeface="Proxima Nova"/>
              <a:cs typeface="Proxima Nova"/>
              <a:sym typeface="Proxima Nova"/>
            </a:endParaRPr>
          </a:p>
        </p:txBody>
      </p:sp>
      <p:pic>
        <p:nvPicPr>
          <p:cNvPr id="263" name="Google Shape;263;p29"/>
          <p:cNvPicPr preferRelativeResize="0"/>
          <p:nvPr/>
        </p:nvPicPr>
        <p:blipFill rotWithShape="1">
          <a:blip r:embed="rId3">
            <a:alphaModFix/>
          </a:blip>
          <a:srcRect/>
          <a:stretch/>
        </p:blipFill>
        <p:spPr>
          <a:xfrm>
            <a:off x="267849" y="2659229"/>
            <a:ext cx="475803" cy="484533"/>
          </a:xfrm>
          <a:prstGeom prst="rect">
            <a:avLst/>
          </a:prstGeom>
          <a:noFill/>
          <a:ln>
            <a:noFill/>
          </a:ln>
        </p:spPr>
      </p:pic>
      <p:pic>
        <p:nvPicPr>
          <p:cNvPr id="264" name="Google Shape;264;p29"/>
          <p:cNvPicPr preferRelativeResize="0"/>
          <p:nvPr/>
        </p:nvPicPr>
        <p:blipFill rotWithShape="1">
          <a:blip r:embed="rId4">
            <a:alphaModFix/>
          </a:blip>
          <a:srcRect/>
          <a:stretch/>
        </p:blipFill>
        <p:spPr>
          <a:xfrm>
            <a:off x="290126" y="3395252"/>
            <a:ext cx="475800" cy="534547"/>
          </a:xfrm>
          <a:prstGeom prst="rect">
            <a:avLst/>
          </a:prstGeom>
          <a:noFill/>
          <a:ln>
            <a:noFill/>
          </a:ln>
        </p:spPr>
      </p:pic>
      <p:pic>
        <p:nvPicPr>
          <p:cNvPr id="265" name="Google Shape;265;p29"/>
          <p:cNvPicPr preferRelativeResize="0"/>
          <p:nvPr/>
        </p:nvPicPr>
        <p:blipFill rotWithShape="1">
          <a:blip r:embed="rId5">
            <a:alphaModFix/>
          </a:blip>
          <a:srcRect/>
          <a:stretch/>
        </p:blipFill>
        <p:spPr>
          <a:xfrm>
            <a:off x="312377" y="4235350"/>
            <a:ext cx="431273" cy="484525"/>
          </a:xfrm>
          <a:prstGeom prst="rect">
            <a:avLst/>
          </a:prstGeom>
          <a:noFill/>
          <a:ln>
            <a:noFill/>
          </a:ln>
        </p:spPr>
      </p:pic>
      <p:pic>
        <p:nvPicPr>
          <p:cNvPr id="266" name="Google Shape;266;p29"/>
          <p:cNvPicPr preferRelativeResize="0"/>
          <p:nvPr/>
        </p:nvPicPr>
        <p:blipFill rotWithShape="1">
          <a:blip r:embed="rId6">
            <a:alphaModFix/>
          </a:blip>
          <a:srcRect/>
          <a:stretch/>
        </p:blipFill>
        <p:spPr>
          <a:xfrm>
            <a:off x="4794100" y="1027787"/>
            <a:ext cx="565550" cy="535625"/>
          </a:xfrm>
          <a:prstGeom prst="rect">
            <a:avLst/>
          </a:prstGeom>
          <a:noFill/>
          <a:ln>
            <a:noFill/>
          </a:ln>
        </p:spPr>
      </p:pic>
      <p:pic>
        <p:nvPicPr>
          <p:cNvPr id="267" name="Google Shape;267;p29"/>
          <p:cNvPicPr preferRelativeResize="0"/>
          <p:nvPr/>
        </p:nvPicPr>
        <p:blipFill rotWithShape="1">
          <a:blip r:embed="rId7">
            <a:alphaModFix/>
          </a:blip>
          <a:srcRect/>
          <a:stretch/>
        </p:blipFill>
        <p:spPr>
          <a:xfrm>
            <a:off x="4861237" y="1890086"/>
            <a:ext cx="431276" cy="450763"/>
          </a:xfrm>
          <a:prstGeom prst="rect">
            <a:avLst/>
          </a:prstGeom>
          <a:noFill/>
          <a:ln>
            <a:noFill/>
          </a:ln>
        </p:spPr>
      </p:pic>
      <p:pic>
        <p:nvPicPr>
          <p:cNvPr id="268" name="Google Shape;268;p29"/>
          <p:cNvPicPr preferRelativeResize="0"/>
          <p:nvPr/>
        </p:nvPicPr>
        <p:blipFill rotWithShape="1">
          <a:blip r:embed="rId8">
            <a:alphaModFix/>
          </a:blip>
          <a:srcRect/>
          <a:stretch/>
        </p:blipFill>
        <p:spPr>
          <a:xfrm>
            <a:off x="4861236" y="2677349"/>
            <a:ext cx="431274" cy="448299"/>
          </a:xfrm>
          <a:prstGeom prst="rect">
            <a:avLst/>
          </a:prstGeom>
          <a:noFill/>
          <a:ln>
            <a:noFill/>
          </a:ln>
        </p:spPr>
      </p:pic>
      <p:pic>
        <p:nvPicPr>
          <p:cNvPr id="269" name="Google Shape;269;p29"/>
          <p:cNvPicPr preferRelativeResize="0"/>
          <p:nvPr/>
        </p:nvPicPr>
        <p:blipFill rotWithShape="1">
          <a:blip r:embed="rId9">
            <a:alphaModFix/>
          </a:blip>
          <a:srcRect/>
          <a:stretch/>
        </p:blipFill>
        <p:spPr>
          <a:xfrm>
            <a:off x="4838983" y="3419713"/>
            <a:ext cx="475800" cy="535639"/>
          </a:xfrm>
          <a:prstGeom prst="rect">
            <a:avLst/>
          </a:prstGeom>
          <a:noFill/>
          <a:ln>
            <a:noFill/>
          </a:ln>
        </p:spPr>
      </p:pic>
      <p:pic>
        <p:nvPicPr>
          <p:cNvPr id="270" name="Google Shape;270;p29"/>
          <p:cNvPicPr preferRelativeResize="0"/>
          <p:nvPr/>
        </p:nvPicPr>
        <p:blipFill rotWithShape="1">
          <a:blip r:embed="rId10">
            <a:alphaModFix/>
          </a:blip>
          <a:srcRect/>
          <a:stretch/>
        </p:blipFill>
        <p:spPr>
          <a:xfrm>
            <a:off x="4861225" y="4262150"/>
            <a:ext cx="431300" cy="486412"/>
          </a:xfrm>
          <a:prstGeom prst="rect">
            <a:avLst/>
          </a:prstGeom>
          <a:noFill/>
          <a:ln>
            <a:noFill/>
          </a:ln>
        </p:spPr>
      </p:pic>
      <p:pic>
        <p:nvPicPr>
          <p:cNvPr id="271" name="Google Shape;271;p29"/>
          <p:cNvPicPr preferRelativeResize="0"/>
          <p:nvPr/>
        </p:nvPicPr>
        <p:blipFill rotWithShape="1">
          <a:blip r:embed="rId11">
            <a:alphaModFix/>
          </a:blip>
          <a:srcRect/>
          <a:stretch/>
        </p:blipFill>
        <p:spPr>
          <a:xfrm>
            <a:off x="267850" y="1914626"/>
            <a:ext cx="514924" cy="450775"/>
          </a:xfrm>
          <a:prstGeom prst="rect">
            <a:avLst/>
          </a:prstGeom>
          <a:noFill/>
          <a:ln>
            <a:noFill/>
          </a:ln>
        </p:spPr>
      </p:pic>
      <p:pic>
        <p:nvPicPr>
          <p:cNvPr id="272" name="Google Shape;272;p29"/>
          <p:cNvPicPr preferRelativeResize="0"/>
          <p:nvPr/>
        </p:nvPicPr>
        <p:blipFill rotWithShape="1">
          <a:blip r:embed="rId12">
            <a:alphaModFix/>
          </a:blip>
          <a:srcRect/>
          <a:stretch/>
        </p:blipFill>
        <p:spPr>
          <a:xfrm>
            <a:off x="228725" y="1076071"/>
            <a:ext cx="514926" cy="48768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32"/>
                                        </p:tgtEl>
                                        <p:attrNameLst>
                                          <p:attrName>style.visibility</p:attrName>
                                        </p:attrNameLst>
                                      </p:cBhvr>
                                      <p:to>
                                        <p:strVal val="visible"/>
                                      </p:to>
                                    </p:set>
                                    <p:animEffect transition="in" filter="fade">
                                      <p:cBhvr>
                                        <p:cTn id="7" dur="1000"/>
                                        <p:tgtEl>
                                          <p:spTgt spid="232"/>
                                        </p:tgtEl>
                                      </p:cBhvr>
                                    </p:animEffect>
                                  </p:childTnLst>
                                </p:cTn>
                              </p:par>
                              <p:par>
                                <p:cTn id="8" presetID="10" presetClass="entr" presetSubtype="0" fill="hold" nodeType="withEffect">
                                  <p:stCondLst>
                                    <p:cond delay="0"/>
                                  </p:stCondLst>
                                  <p:childTnLst>
                                    <p:set>
                                      <p:cBhvr>
                                        <p:cTn id="9" dur="1" fill="hold">
                                          <p:stCondLst>
                                            <p:cond delay="0"/>
                                          </p:stCondLst>
                                        </p:cTn>
                                        <p:tgtEl>
                                          <p:spTgt spid="233"/>
                                        </p:tgtEl>
                                        <p:attrNameLst>
                                          <p:attrName>style.visibility</p:attrName>
                                        </p:attrNameLst>
                                      </p:cBhvr>
                                      <p:to>
                                        <p:strVal val="visible"/>
                                      </p:to>
                                    </p:set>
                                    <p:animEffect transition="in" filter="fade">
                                      <p:cBhvr>
                                        <p:cTn id="10" dur="1000"/>
                                        <p:tgtEl>
                                          <p:spTgt spid="233"/>
                                        </p:tgtEl>
                                      </p:cBhvr>
                                    </p:animEffect>
                                  </p:childTnLst>
                                </p:cTn>
                              </p:par>
                              <p:par>
                                <p:cTn id="11" presetID="10" presetClass="entr" presetSubtype="0" fill="hold" nodeType="withEffect">
                                  <p:stCondLst>
                                    <p:cond delay="0"/>
                                  </p:stCondLst>
                                  <p:childTnLst>
                                    <p:set>
                                      <p:cBhvr>
                                        <p:cTn id="12" dur="1" fill="hold">
                                          <p:stCondLst>
                                            <p:cond delay="0"/>
                                          </p:stCondLst>
                                        </p:cTn>
                                        <p:tgtEl>
                                          <p:spTgt spid="235"/>
                                        </p:tgtEl>
                                        <p:attrNameLst>
                                          <p:attrName>style.visibility</p:attrName>
                                        </p:attrNameLst>
                                      </p:cBhvr>
                                      <p:to>
                                        <p:strVal val="visible"/>
                                      </p:to>
                                    </p:set>
                                    <p:animEffect transition="in" filter="fade">
                                      <p:cBhvr>
                                        <p:cTn id="13" dur="1000"/>
                                        <p:tgtEl>
                                          <p:spTgt spid="235"/>
                                        </p:tgtEl>
                                      </p:cBhvr>
                                    </p:animEffect>
                                  </p:childTnLst>
                                </p:cTn>
                              </p:par>
                              <p:par>
                                <p:cTn id="14" presetID="10" presetClass="entr" presetSubtype="0" fill="hold" nodeType="withEffect">
                                  <p:stCondLst>
                                    <p:cond delay="0"/>
                                  </p:stCondLst>
                                  <p:childTnLst>
                                    <p:set>
                                      <p:cBhvr>
                                        <p:cTn id="15" dur="1" fill="hold">
                                          <p:stCondLst>
                                            <p:cond delay="0"/>
                                          </p:stCondLst>
                                        </p:cTn>
                                        <p:tgtEl>
                                          <p:spTgt spid="236"/>
                                        </p:tgtEl>
                                        <p:attrNameLst>
                                          <p:attrName>style.visibility</p:attrName>
                                        </p:attrNameLst>
                                      </p:cBhvr>
                                      <p:to>
                                        <p:strVal val="visible"/>
                                      </p:to>
                                    </p:set>
                                    <p:animEffect transition="in" filter="fade">
                                      <p:cBhvr>
                                        <p:cTn id="16" dur="1000"/>
                                        <p:tgtEl>
                                          <p:spTgt spid="236"/>
                                        </p:tgtEl>
                                      </p:cBhvr>
                                    </p:animEffect>
                                  </p:childTnLst>
                                </p:cTn>
                              </p:par>
                              <p:par>
                                <p:cTn id="17" presetID="10" presetClass="entr" presetSubtype="0" fill="hold" nodeType="withEffect">
                                  <p:stCondLst>
                                    <p:cond delay="0"/>
                                  </p:stCondLst>
                                  <p:childTnLst>
                                    <p:set>
                                      <p:cBhvr>
                                        <p:cTn id="18" dur="1" fill="hold">
                                          <p:stCondLst>
                                            <p:cond delay="0"/>
                                          </p:stCondLst>
                                        </p:cTn>
                                        <p:tgtEl>
                                          <p:spTgt spid="237"/>
                                        </p:tgtEl>
                                        <p:attrNameLst>
                                          <p:attrName>style.visibility</p:attrName>
                                        </p:attrNameLst>
                                      </p:cBhvr>
                                      <p:to>
                                        <p:strVal val="visible"/>
                                      </p:to>
                                    </p:set>
                                    <p:animEffect transition="in" filter="fade">
                                      <p:cBhvr>
                                        <p:cTn id="19" dur="1000"/>
                                        <p:tgtEl>
                                          <p:spTgt spid="237"/>
                                        </p:tgtEl>
                                      </p:cBhvr>
                                    </p:animEffect>
                                  </p:childTnLst>
                                </p:cTn>
                              </p:par>
                              <p:par>
                                <p:cTn id="20" presetID="10" presetClass="entr" presetSubtype="0" fill="hold" nodeType="withEffect">
                                  <p:stCondLst>
                                    <p:cond delay="0"/>
                                  </p:stCondLst>
                                  <p:childTnLst>
                                    <p:set>
                                      <p:cBhvr>
                                        <p:cTn id="21" dur="1" fill="hold">
                                          <p:stCondLst>
                                            <p:cond delay="0"/>
                                          </p:stCondLst>
                                        </p:cTn>
                                        <p:tgtEl>
                                          <p:spTgt spid="238"/>
                                        </p:tgtEl>
                                        <p:attrNameLst>
                                          <p:attrName>style.visibility</p:attrName>
                                        </p:attrNameLst>
                                      </p:cBhvr>
                                      <p:to>
                                        <p:strVal val="visible"/>
                                      </p:to>
                                    </p:set>
                                    <p:animEffect transition="in" filter="fade">
                                      <p:cBhvr>
                                        <p:cTn id="22" dur="1000"/>
                                        <p:tgtEl>
                                          <p:spTgt spid="238"/>
                                        </p:tgtEl>
                                      </p:cBhvr>
                                    </p:animEffect>
                                  </p:childTnLst>
                                </p:cTn>
                              </p:par>
                              <p:par>
                                <p:cTn id="23" presetID="10" presetClass="entr" presetSubtype="0" fill="hold" nodeType="withEffect">
                                  <p:stCondLst>
                                    <p:cond delay="0"/>
                                  </p:stCondLst>
                                  <p:childTnLst>
                                    <p:set>
                                      <p:cBhvr>
                                        <p:cTn id="24" dur="1" fill="hold">
                                          <p:stCondLst>
                                            <p:cond delay="0"/>
                                          </p:stCondLst>
                                        </p:cTn>
                                        <p:tgtEl>
                                          <p:spTgt spid="239"/>
                                        </p:tgtEl>
                                        <p:attrNameLst>
                                          <p:attrName>style.visibility</p:attrName>
                                        </p:attrNameLst>
                                      </p:cBhvr>
                                      <p:to>
                                        <p:strVal val="visible"/>
                                      </p:to>
                                    </p:set>
                                    <p:animEffect transition="in" filter="fade">
                                      <p:cBhvr>
                                        <p:cTn id="25" dur="1000"/>
                                        <p:tgtEl>
                                          <p:spTgt spid="239"/>
                                        </p:tgtEl>
                                      </p:cBhvr>
                                    </p:animEffect>
                                  </p:childTnLst>
                                </p:cTn>
                              </p:par>
                              <p:par>
                                <p:cTn id="26" presetID="10" presetClass="entr" presetSubtype="0" fill="hold" nodeType="withEffect">
                                  <p:stCondLst>
                                    <p:cond delay="0"/>
                                  </p:stCondLst>
                                  <p:childTnLst>
                                    <p:set>
                                      <p:cBhvr>
                                        <p:cTn id="27" dur="1" fill="hold">
                                          <p:stCondLst>
                                            <p:cond delay="0"/>
                                          </p:stCondLst>
                                        </p:cTn>
                                        <p:tgtEl>
                                          <p:spTgt spid="240"/>
                                        </p:tgtEl>
                                        <p:attrNameLst>
                                          <p:attrName>style.visibility</p:attrName>
                                        </p:attrNameLst>
                                      </p:cBhvr>
                                      <p:to>
                                        <p:strVal val="visible"/>
                                      </p:to>
                                    </p:set>
                                    <p:animEffect transition="in" filter="fade">
                                      <p:cBhvr>
                                        <p:cTn id="28" dur="1000"/>
                                        <p:tgtEl>
                                          <p:spTgt spid="240"/>
                                        </p:tgtEl>
                                      </p:cBhvr>
                                    </p:animEffect>
                                  </p:childTnLst>
                                </p:cTn>
                              </p:par>
                              <p:par>
                                <p:cTn id="29" presetID="10" presetClass="entr" presetSubtype="0" fill="hold" nodeType="withEffect">
                                  <p:stCondLst>
                                    <p:cond delay="0"/>
                                  </p:stCondLst>
                                  <p:childTnLst>
                                    <p:set>
                                      <p:cBhvr>
                                        <p:cTn id="30" dur="1" fill="hold">
                                          <p:stCondLst>
                                            <p:cond delay="0"/>
                                          </p:stCondLst>
                                        </p:cTn>
                                        <p:tgtEl>
                                          <p:spTgt spid="241"/>
                                        </p:tgtEl>
                                        <p:attrNameLst>
                                          <p:attrName>style.visibility</p:attrName>
                                        </p:attrNameLst>
                                      </p:cBhvr>
                                      <p:to>
                                        <p:strVal val="visible"/>
                                      </p:to>
                                    </p:set>
                                    <p:animEffect transition="in" filter="fade">
                                      <p:cBhvr>
                                        <p:cTn id="31" dur="1000"/>
                                        <p:tgtEl>
                                          <p:spTgt spid="241"/>
                                        </p:tgtEl>
                                      </p:cBhvr>
                                    </p:animEffect>
                                  </p:childTnLst>
                                </p:cTn>
                              </p:par>
                              <p:par>
                                <p:cTn id="32" presetID="10" presetClass="entr" presetSubtype="0" fill="hold" nodeType="withEffect">
                                  <p:stCondLst>
                                    <p:cond delay="0"/>
                                  </p:stCondLst>
                                  <p:childTnLst>
                                    <p:set>
                                      <p:cBhvr>
                                        <p:cTn id="33" dur="1" fill="hold">
                                          <p:stCondLst>
                                            <p:cond delay="0"/>
                                          </p:stCondLst>
                                        </p:cTn>
                                        <p:tgtEl>
                                          <p:spTgt spid="242"/>
                                        </p:tgtEl>
                                        <p:attrNameLst>
                                          <p:attrName>style.visibility</p:attrName>
                                        </p:attrNameLst>
                                      </p:cBhvr>
                                      <p:to>
                                        <p:strVal val="visible"/>
                                      </p:to>
                                    </p:set>
                                    <p:animEffect transition="in" filter="fade">
                                      <p:cBhvr>
                                        <p:cTn id="34" dur="1000"/>
                                        <p:tgtEl>
                                          <p:spTgt spid="242"/>
                                        </p:tgtEl>
                                      </p:cBhvr>
                                    </p:animEffect>
                                  </p:childTnLst>
                                </p:cTn>
                              </p:par>
                              <p:par>
                                <p:cTn id="35" presetID="10" presetClass="entr" presetSubtype="0" fill="hold" nodeType="withEffect">
                                  <p:stCondLst>
                                    <p:cond delay="0"/>
                                  </p:stCondLst>
                                  <p:childTnLst>
                                    <p:set>
                                      <p:cBhvr>
                                        <p:cTn id="36" dur="1" fill="hold">
                                          <p:stCondLst>
                                            <p:cond delay="0"/>
                                          </p:stCondLst>
                                        </p:cTn>
                                        <p:tgtEl>
                                          <p:spTgt spid="243"/>
                                        </p:tgtEl>
                                        <p:attrNameLst>
                                          <p:attrName>style.visibility</p:attrName>
                                        </p:attrNameLst>
                                      </p:cBhvr>
                                      <p:to>
                                        <p:strVal val="visible"/>
                                      </p:to>
                                    </p:set>
                                    <p:animEffect transition="in" filter="fade">
                                      <p:cBhvr>
                                        <p:cTn id="37" dur="1000"/>
                                        <p:tgtEl>
                                          <p:spTgt spid="243"/>
                                        </p:tgtEl>
                                      </p:cBhvr>
                                    </p:animEffect>
                                  </p:childTnLst>
                                </p:cTn>
                              </p:par>
                              <p:par>
                                <p:cTn id="38" presetID="10" presetClass="entr" presetSubtype="0" fill="hold" nodeType="withEffect">
                                  <p:stCondLst>
                                    <p:cond delay="0"/>
                                  </p:stCondLst>
                                  <p:childTnLst>
                                    <p:set>
                                      <p:cBhvr>
                                        <p:cTn id="39" dur="1" fill="hold">
                                          <p:stCondLst>
                                            <p:cond delay="0"/>
                                          </p:stCondLst>
                                        </p:cTn>
                                        <p:tgtEl>
                                          <p:spTgt spid="244"/>
                                        </p:tgtEl>
                                        <p:attrNameLst>
                                          <p:attrName>style.visibility</p:attrName>
                                        </p:attrNameLst>
                                      </p:cBhvr>
                                      <p:to>
                                        <p:strVal val="visible"/>
                                      </p:to>
                                    </p:set>
                                    <p:animEffect transition="in" filter="fade">
                                      <p:cBhvr>
                                        <p:cTn id="40" dur="1000"/>
                                        <p:tgtEl>
                                          <p:spTgt spid="244"/>
                                        </p:tgtEl>
                                      </p:cBhvr>
                                    </p:animEffect>
                                  </p:childTnLst>
                                </p:cTn>
                              </p:par>
                              <p:par>
                                <p:cTn id="41" presetID="10" presetClass="entr" presetSubtype="0" fill="hold" nodeType="withEffect">
                                  <p:stCondLst>
                                    <p:cond delay="0"/>
                                  </p:stCondLst>
                                  <p:childTnLst>
                                    <p:set>
                                      <p:cBhvr>
                                        <p:cTn id="42" dur="1" fill="hold">
                                          <p:stCondLst>
                                            <p:cond delay="0"/>
                                          </p:stCondLst>
                                        </p:cTn>
                                        <p:tgtEl>
                                          <p:spTgt spid="245"/>
                                        </p:tgtEl>
                                        <p:attrNameLst>
                                          <p:attrName>style.visibility</p:attrName>
                                        </p:attrNameLst>
                                      </p:cBhvr>
                                      <p:to>
                                        <p:strVal val="visible"/>
                                      </p:to>
                                    </p:set>
                                    <p:animEffect transition="in" filter="fade">
                                      <p:cBhvr>
                                        <p:cTn id="43" dur="1000"/>
                                        <p:tgtEl>
                                          <p:spTgt spid="245"/>
                                        </p:tgtEl>
                                      </p:cBhvr>
                                    </p:animEffect>
                                  </p:childTnLst>
                                </p:cTn>
                              </p:par>
                              <p:par>
                                <p:cTn id="44" presetID="10" presetClass="entr" presetSubtype="0" fill="hold" nodeType="withEffect">
                                  <p:stCondLst>
                                    <p:cond delay="0"/>
                                  </p:stCondLst>
                                  <p:childTnLst>
                                    <p:set>
                                      <p:cBhvr>
                                        <p:cTn id="45" dur="1" fill="hold">
                                          <p:stCondLst>
                                            <p:cond delay="0"/>
                                          </p:stCondLst>
                                        </p:cTn>
                                        <p:tgtEl>
                                          <p:spTgt spid="246"/>
                                        </p:tgtEl>
                                        <p:attrNameLst>
                                          <p:attrName>style.visibility</p:attrName>
                                        </p:attrNameLst>
                                      </p:cBhvr>
                                      <p:to>
                                        <p:strVal val="visible"/>
                                      </p:to>
                                    </p:set>
                                    <p:animEffect transition="in" filter="fade">
                                      <p:cBhvr>
                                        <p:cTn id="46" dur="1000"/>
                                        <p:tgtEl>
                                          <p:spTgt spid="246"/>
                                        </p:tgtEl>
                                      </p:cBhvr>
                                    </p:animEffect>
                                  </p:childTnLst>
                                </p:cTn>
                              </p:par>
                              <p:par>
                                <p:cTn id="47" presetID="10" presetClass="entr" presetSubtype="0" fill="hold" nodeType="withEffect">
                                  <p:stCondLst>
                                    <p:cond delay="0"/>
                                  </p:stCondLst>
                                  <p:childTnLst>
                                    <p:set>
                                      <p:cBhvr>
                                        <p:cTn id="48" dur="1" fill="hold">
                                          <p:stCondLst>
                                            <p:cond delay="0"/>
                                          </p:stCondLst>
                                        </p:cTn>
                                        <p:tgtEl>
                                          <p:spTgt spid="247"/>
                                        </p:tgtEl>
                                        <p:attrNameLst>
                                          <p:attrName>style.visibility</p:attrName>
                                        </p:attrNameLst>
                                      </p:cBhvr>
                                      <p:to>
                                        <p:strVal val="visible"/>
                                      </p:to>
                                    </p:set>
                                    <p:animEffect transition="in" filter="fade">
                                      <p:cBhvr>
                                        <p:cTn id="49" dur="1000"/>
                                        <p:tgtEl>
                                          <p:spTgt spid="247"/>
                                        </p:tgtEl>
                                      </p:cBhvr>
                                    </p:animEffect>
                                  </p:childTnLst>
                                </p:cTn>
                              </p:par>
                              <p:par>
                                <p:cTn id="50" presetID="10" presetClass="entr" presetSubtype="0" fill="hold" nodeType="withEffect">
                                  <p:stCondLst>
                                    <p:cond delay="0"/>
                                  </p:stCondLst>
                                  <p:childTnLst>
                                    <p:set>
                                      <p:cBhvr>
                                        <p:cTn id="51" dur="1" fill="hold">
                                          <p:stCondLst>
                                            <p:cond delay="0"/>
                                          </p:stCondLst>
                                        </p:cTn>
                                        <p:tgtEl>
                                          <p:spTgt spid="248"/>
                                        </p:tgtEl>
                                        <p:attrNameLst>
                                          <p:attrName>style.visibility</p:attrName>
                                        </p:attrNameLst>
                                      </p:cBhvr>
                                      <p:to>
                                        <p:strVal val="visible"/>
                                      </p:to>
                                    </p:set>
                                    <p:animEffect transition="in" filter="fade">
                                      <p:cBhvr>
                                        <p:cTn id="52" dur="1000"/>
                                        <p:tgtEl>
                                          <p:spTgt spid="248"/>
                                        </p:tgtEl>
                                      </p:cBhvr>
                                    </p:animEffect>
                                  </p:childTnLst>
                                </p:cTn>
                              </p:par>
                              <p:par>
                                <p:cTn id="53" presetID="10" presetClass="entr" presetSubtype="0" fill="hold" nodeType="withEffect">
                                  <p:stCondLst>
                                    <p:cond delay="0"/>
                                  </p:stCondLst>
                                  <p:childTnLst>
                                    <p:set>
                                      <p:cBhvr>
                                        <p:cTn id="54" dur="1" fill="hold">
                                          <p:stCondLst>
                                            <p:cond delay="0"/>
                                          </p:stCondLst>
                                        </p:cTn>
                                        <p:tgtEl>
                                          <p:spTgt spid="263"/>
                                        </p:tgtEl>
                                        <p:attrNameLst>
                                          <p:attrName>style.visibility</p:attrName>
                                        </p:attrNameLst>
                                      </p:cBhvr>
                                      <p:to>
                                        <p:strVal val="visible"/>
                                      </p:to>
                                    </p:set>
                                    <p:animEffect transition="in" filter="fade">
                                      <p:cBhvr>
                                        <p:cTn id="55" dur="1000"/>
                                        <p:tgtEl>
                                          <p:spTgt spid="263"/>
                                        </p:tgtEl>
                                      </p:cBhvr>
                                    </p:animEffect>
                                  </p:childTnLst>
                                </p:cTn>
                              </p:par>
                              <p:par>
                                <p:cTn id="56" presetID="10" presetClass="entr" presetSubtype="0" fill="hold" nodeType="withEffect">
                                  <p:stCondLst>
                                    <p:cond delay="0"/>
                                  </p:stCondLst>
                                  <p:childTnLst>
                                    <p:set>
                                      <p:cBhvr>
                                        <p:cTn id="57" dur="1" fill="hold">
                                          <p:stCondLst>
                                            <p:cond delay="0"/>
                                          </p:stCondLst>
                                        </p:cTn>
                                        <p:tgtEl>
                                          <p:spTgt spid="264"/>
                                        </p:tgtEl>
                                        <p:attrNameLst>
                                          <p:attrName>style.visibility</p:attrName>
                                        </p:attrNameLst>
                                      </p:cBhvr>
                                      <p:to>
                                        <p:strVal val="visible"/>
                                      </p:to>
                                    </p:set>
                                    <p:animEffect transition="in" filter="fade">
                                      <p:cBhvr>
                                        <p:cTn id="58" dur="1000"/>
                                        <p:tgtEl>
                                          <p:spTgt spid="264"/>
                                        </p:tgtEl>
                                      </p:cBhvr>
                                    </p:animEffect>
                                  </p:childTnLst>
                                </p:cTn>
                              </p:par>
                              <p:par>
                                <p:cTn id="59" presetID="10" presetClass="entr" presetSubtype="0" fill="hold" nodeType="withEffect">
                                  <p:stCondLst>
                                    <p:cond delay="0"/>
                                  </p:stCondLst>
                                  <p:childTnLst>
                                    <p:set>
                                      <p:cBhvr>
                                        <p:cTn id="60" dur="1" fill="hold">
                                          <p:stCondLst>
                                            <p:cond delay="0"/>
                                          </p:stCondLst>
                                        </p:cTn>
                                        <p:tgtEl>
                                          <p:spTgt spid="265"/>
                                        </p:tgtEl>
                                        <p:attrNameLst>
                                          <p:attrName>style.visibility</p:attrName>
                                        </p:attrNameLst>
                                      </p:cBhvr>
                                      <p:to>
                                        <p:strVal val="visible"/>
                                      </p:to>
                                    </p:set>
                                    <p:animEffect transition="in" filter="fade">
                                      <p:cBhvr>
                                        <p:cTn id="61" dur="1000"/>
                                        <p:tgtEl>
                                          <p:spTgt spid="265"/>
                                        </p:tgtEl>
                                      </p:cBhvr>
                                    </p:animEffect>
                                  </p:childTnLst>
                                </p:cTn>
                              </p:par>
                              <p:par>
                                <p:cTn id="62" presetID="10" presetClass="entr" presetSubtype="0" fill="hold" nodeType="withEffect">
                                  <p:stCondLst>
                                    <p:cond delay="0"/>
                                  </p:stCondLst>
                                  <p:childTnLst>
                                    <p:set>
                                      <p:cBhvr>
                                        <p:cTn id="63" dur="1" fill="hold">
                                          <p:stCondLst>
                                            <p:cond delay="0"/>
                                          </p:stCondLst>
                                        </p:cTn>
                                        <p:tgtEl>
                                          <p:spTgt spid="271"/>
                                        </p:tgtEl>
                                        <p:attrNameLst>
                                          <p:attrName>style.visibility</p:attrName>
                                        </p:attrNameLst>
                                      </p:cBhvr>
                                      <p:to>
                                        <p:strVal val="visible"/>
                                      </p:to>
                                    </p:set>
                                    <p:animEffect transition="in" filter="fade">
                                      <p:cBhvr>
                                        <p:cTn id="64" dur="1000"/>
                                        <p:tgtEl>
                                          <p:spTgt spid="271"/>
                                        </p:tgtEl>
                                      </p:cBhvr>
                                    </p:animEffect>
                                  </p:childTnLst>
                                </p:cTn>
                              </p:par>
                              <p:par>
                                <p:cTn id="65" presetID="10" presetClass="entr" presetSubtype="0" fill="hold" nodeType="withEffect">
                                  <p:stCondLst>
                                    <p:cond delay="0"/>
                                  </p:stCondLst>
                                  <p:childTnLst>
                                    <p:set>
                                      <p:cBhvr>
                                        <p:cTn id="66" dur="1" fill="hold">
                                          <p:stCondLst>
                                            <p:cond delay="0"/>
                                          </p:stCondLst>
                                        </p:cTn>
                                        <p:tgtEl>
                                          <p:spTgt spid="272"/>
                                        </p:tgtEl>
                                        <p:attrNameLst>
                                          <p:attrName>style.visibility</p:attrName>
                                        </p:attrNameLst>
                                      </p:cBhvr>
                                      <p:to>
                                        <p:strVal val="visible"/>
                                      </p:to>
                                    </p:set>
                                    <p:animEffect transition="in" filter="fade">
                                      <p:cBhvr>
                                        <p:cTn id="67" dur="1000"/>
                                        <p:tgtEl>
                                          <p:spTgt spid="272"/>
                                        </p:tgtEl>
                                      </p:cBhvr>
                                    </p:animEffect>
                                  </p:childTnLst>
                                </p:cTn>
                              </p:par>
                            </p:childTnLst>
                          </p:cTn>
                        </p:par>
                        <p:par>
                          <p:cTn id="68" fill="hold">
                            <p:stCondLst>
                              <p:cond delay="1000"/>
                            </p:stCondLst>
                            <p:childTnLst>
                              <p:par>
                                <p:cTn id="69" presetID="10" presetClass="entr" presetSubtype="0" fill="hold" nodeType="afterEffect">
                                  <p:stCondLst>
                                    <p:cond delay="0"/>
                                  </p:stCondLst>
                                  <p:childTnLst>
                                    <p:set>
                                      <p:cBhvr>
                                        <p:cTn id="70" dur="1" fill="hold">
                                          <p:stCondLst>
                                            <p:cond delay="0"/>
                                          </p:stCondLst>
                                        </p:cTn>
                                        <p:tgtEl>
                                          <p:spTgt spid="231"/>
                                        </p:tgtEl>
                                        <p:attrNameLst>
                                          <p:attrName>style.visibility</p:attrName>
                                        </p:attrNameLst>
                                      </p:cBhvr>
                                      <p:to>
                                        <p:strVal val="visible"/>
                                      </p:to>
                                    </p:set>
                                    <p:animEffect transition="in" filter="fade">
                                      <p:cBhvr>
                                        <p:cTn id="71" dur="1000"/>
                                        <p:tgtEl>
                                          <p:spTgt spid="231"/>
                                        </p:tgtEl>
                                      </p:cBhvr>
                                    </p:animEffect>
                                  </p:childTnLst>
                                </p:cTn>
                              </p:par>
                              <p:par>
                                <p:cTn id="72" presetID="10" presetClass="entr" presetSubtype="0" fill="hold" nodeType="withEffect">
                                  <p:stCondLst>
                                    <p:cond delay="0"/>
                                  </p:stCondLst>
                                  <p:childTnLst>
                                    <p:set>
                                      <p:cBhvr>
                                        <p:cTn id="73" dur="1" fill="hold">
                                          <p:stCondLst>
                                            <p:cond delay="0"/>
                                          </p:stCondLst>
                                        </p:cTn>
                                        <p:tgtEl>
                                          <p:spTgt spid="234"/>
                                        </p:tgtEl>
                                        <p:attrNameLst>
                                          <p:attrName>style.visibility</p:attrName>
                                        </p:attrNameLst>
                                      </p:cBhvr>
                                      <p:to>
                                        <p:strVal val="visible"/>
                                      </p:to>
                                    </p:set>
                                    <p:animEffect transition="in" filter="fade">
                                      <p:cBhvr>
                                        <p:cTn id="74" dur="1000"/>
                                        <p:tgtEl>
                                          <p:spTgt spid="234"/>
                                        </p:tgtEl>
                                      </p:cBhvr>
                                    </p:animEffect>
                                  </p:childTnLst>
                                </p:cTn>
                              </p:par>
                              <p:par>
                                <p:cTn id="75" presetID="10" presetClass="entr" presetSubtype="0" fill="hold" nodeType="withEffect">
                                  <p:stCondLst>
                                    <p:cond delay="0"/>
                                  </p:stCondLst>
                                  <p:childTnLst>
                                    <p:set>
                                      <p:cBhvr>
                                        <p:cTn id="76" dur="1" fill="hold">
                                          <p:stCondLst>
                                            <p:cond delay="0"/>
                                          </p:stCondLst>
                                        </p:cTn>
                                        <p:tgtEl>
                                          <p:spTgt spid="249"/>
                                        </p:tgtEl>
                                        <p:attrNameLst>
                                          <p:attrName>style.visibility</p:attrName>
                                        </p:attrNameLst>
                                      </p:cBhvr>
                                      <p:to>
                                        <p:strVal val="visible"/>
                                      </p:to>
                                    </p:set>
                                    <p:animEffect transition="in" filter="fade">
                                      <p:cBhvr>
                                        <p:cTn id="77" dur="1000"/>
                                        <p:tgtEl>
                                          <p:spTgt spid="249"/>
                                        </p:tgtEl>
                                      </p:cBhvr>
                                    </p:animEffect>
                                  </p:childTnLst>
                                </p:cTn>
                              </p:par>
                              <p:par>
                                <p:cTn id="78" presetID="10" presetClass="entr" presetSubtype="0" fill="hold" nodeType="withEffect">
                                  <p:stCondLst>
                                    <p:cond delay="0"/>
                                  </p:stCondLst>
                                  <p:childTnLst>
                                    <p:set>
                                      <p:cBhvr>
                                        <p:cTn id="79" dur="1" fill="hold">
                                          <p:stCondLst>
                                            <p:cond delay="0"/>
                                          </p:stCondLst>
                                        </p:cTn>
                                        <p:tgtEl>
                                          <p:spTgt spid="250"/>
                                        </p:tgtEl>
                                        <p:attrNameLst>
                                          <p:attrName>style.visibility</p:attrName>
                                        </p:attrNameLst>
                                      </p:cBhvr>
                                      <p:to>
                                        <p:strVal val="visible"/>
                                      </p:to>
                                    </p:set>
                                    <p:animEffect transition="in" filter="fade">
                                      <p:cBhvr>
                                        <p:cTn id="80" dur="1000"/>
                                        <p:tgtEl>
                                          <p:spTgt spid="250"/>
                                        </p:tgtEl>
                                      </p:cBhvr>
                                    </p:animEffect>
                                  </p:childTnLst>
                                </p:cTn>
                              </p:par>
                              <p:par>
                                <p:cTn id="81" presetID="10" presetClass="entr" presetSubtype="0" fill="hold" nodeType="withEffect">
                                  <p:stCondLst>
                                    <p:cond delay="0"/>
                                  </p:stCondLst>
                                  <p:childTnLst>
                                    <p:set>
                                      <p:cBhvr>
                                        <p:cTn id="82" dur="1" fill="hold">
                                          <p:stCondLst>
                                            <p:cond delay="0"/>
                                          </p:stCondLst>
                                        </p:cTn>
                                        <p:tgtEl>
                                          <p:spTgt spid="251"/>
                                        </p:tgtEl>
                                        <p:attrNameLst>
                                          <p:attrName>style.visibility</p:attrName>
                                        </p:attrNameLst>
                                      </p:cBhvr>
                                      <p:to>
                                        <p:strVal val="visible"/>
                                      </p:to>
                                    </p:set>
                                    <p:animEffect transition="in" filter="fade">
                                      <p:cBhvr>
                                        <p:cTn id="83" dur="1000"/>
                                        <p:tgtEl>
                                          <p:spTgt spid="251"/>
                                        </p:tgtEl>
                                      </p:cBhvr>
                                    </p:animEffect>
                                  </p:childTnLst>
                                </p:cTn>
                              </p:par>
                              <p:par>
                                <p:cTn id="84" presetID="10" presetClass="entr" presetSubtype="0" fill="hold" nodeType="withEffect">
                                  <p:stCondLst>
                                    <p:cond delay="0"/>
                                  </p:stCondLst>
                                  <p:childTnLst>
                                    <p:set>
                                      <p:cBhvr>
                                        <p:cTn id="85" dur="1" fill="hold">
                                          <p:stCondLst>
                                            <p:cond delay="0"/>
                                          </p:stCondLst>
                                        </p:cTn>
                                        <p:tgtEl>
                                          <p:spTgt spid="252"/>
                                        </p:tgtEl>
                                        <p:attrNameLst>
                                          <p:attrName>style.visibility</p:attrName>
                                        </p:attrNameLst>
                                      </p:cBhvr>
                                      <p:to>
                                        <p:strVal val="visible"/>
                                      </p:to>
                                    </p:set>
                                    <p:animEffect transition="in" filter="fade">
                                      <p:cBhvr>
                                        <p:cTn id="86" dur="1000"/>
                                        <p:tgtEl>
                                          <p:spTgt spid="252"/>
                                        </p:tgtEl>
                                      </p:cBhvr>
                                    </p:animEffect>
                                  </p:childTnLst>
                                </p:cTn>
                              </p:par>
                              <p:par>
                                <p:cTn id="87" presetID="10" presetClass="entr" presetSubtype="0" fill="hold" nodeType="withEffect">
                                  <p:stCondLst>
                                    <p:cond delay="0"/>
                                  </p:stCondLst>
                                  <p:childTnLst>
                                    <p:set>
                                      <p:cBhvr>
                                        <p:cTn id="88" dur="1" fill="hold">
                                          <p:stCondLst>
                                            <p:cond delay="0"/>
                                          </p:stCondLst>
                                        </p:cTn>
                                        <p:tgtEl>
                                          <p:spTgt spid="253"/>
                                        </p:tgtEl>
                                        <p:attrNameLst>
                                          <p:attrName>style.visibility</p:attrName>
                                        </p:attrNameLst>
                                      </p:cBhvr>
                                      <p:to>
                                        <p:strVal val="visible"/>
                                      </p:to>
                                    </p:set>
                                    <p:animEffect transition="in" filter="fade">
                                      <p:cBhvr>
                                        <p:cTn id="89" dur="1000"/>
                                        <p:tgtEl>
                                          <p:spTgt spid="253"/>
                                        </p:tgtEl>
                                      </p:cBhvr>
                                    </p:animEffect>
                                  </p:childTnLst>
                                </p:cTn>
                              </p:par>
                              <p:par>
                                <p:cTn id="90" presetID="10" presetClass="entr" presetSubtype="0" fill="hold" nodeType="withEffect">
                                  <p:stCondLst>
                                    <p:cond delay="0"/>
                                  </p:stCondLst>
                                  <p:childTnLst>
                                    <p:set>
                                      <p:cBhvr>
                                        <p:cTn id="91" dur="1" fill="hold">
                                          <p:stCondLst>
                                            <p:cond delay="0"/>
                                          </p:stCondLst>
                                        </p:cTn>
                                        <p:tgtEl>
                                          <p:spTgt spid="254"/>
                                        </p:tgtEl>
                                        <p:attrNameLst>
                                          <p:attrName>style.visibility</p:attrName>
                                        </p:attrNameLst>
                                      </p:cBhvr>
                                      <p:to>
                                        <p:strVal val="visible"/>
                                      </p:to>
                                    </p:set>
                                    <p:animEffect transition="in" filter="fade">
                                      <p:cBhvr>
                                        <p:cTn id="92" dur="1000"/>
                                        <p:tgtEl>
                                          <p:spTgt spid="254"/>
                                        </p:tgtEl>
                                      </p:cBhvr>
                                    </p:animEffect>
                                  </p:childTnLst>
                                </p:cTn>
                              </p:par>
                              <p:par>
                                <p:cTn id="93" presetID="10" presetClass="entr" presetSubtype="0" fill="hold" nodeType="withEffect">
                                  <p:stCondLst>
                                    <p:cond delay="0"/>
                                  </p:stCondLst>
                                  <p:childTnLst>
                                    <p:set>
                                      <p:cBhvr>
                                        <p:cTn id="94" dur="1" fill="hold">
                                          <p:stCondLst>
                                            <p:cond delay="0"/>
                                          </p:stCondLst>
                                        </p:cTn>
                                        <p:tgtEl>
                                          <p:spTgt spid="255"/>
                                        </p:tgtEl>
                                        <p:attrNameLst>
                                          <p:attrName>style.visibility</p:attrName>
                                        </p:attrNameLst>
                                      </p:cBhvr>
                                      <p:to>
                                        <p:strVal val="visible"/>
                                      </p:to>
                                    </p:set>
                                    <p:animEffect transition="in" filter="fade">
                                      <p:cBhvr>
                                        <p:cTn id="95" dur="1000"/>
                                        <p:tgtEl>
                                          <p:spTgt spid="255"/>
                                        </p:tgtEl>
                                      </p:cBhvr>
                                    </p:animEffect>
                                  </p:childTnLst>
                                </p:cTn>
                              </p:par>
                              <p:par>
                                <p:cTn id="96" presetID="10" presetClass="entr" presetSubtype="0" fill="hold" nodeType="withEffect">
                                  <p:stCondLst>
                                    <p:cond delay="0"/>
                                  </p:stCondLst>
                                  <p:childTnLst>
                                    <p:set>
                                      <p:cBhvr>
                                        <p:cTn id="97" dur="1" fill="hold">
                                          <p:stCondLst>
                                            <p:cond delay="0"/>
                                          </p:stCondLst>
                                        </p:cTn>
                                        <p:tgtEl>
                                          <p:spTgt spid="256"/>
                                        </p:tgtEl>
                                        <p:attrNameLst>
                                          <p:attrName>style.visibility</p:attrName>
                                        </p:attrNameLst>
                                      </p:cBhvr>
                                      <p:to>
                                        <p:strVal val="visible"/>
                                      </p:to>
                                    </p:set>
                                    <p:animEffect transition="in" filter="fade">
                                      <p:cBhvr>
                                        <p:cTn id="98" dur="1000"/>
                                        <p:tgtEl>
                                          <p:spTgt spid="256"/>
                                        </p:tgtEl>
                                      </p:cBhvr>
                                    </p:animEffect>
                                  </p:childTnLst>
                                </p:cTn>
                              </p:par>
                              <p:par>
                                <p:cTn id="99" presetID="10" presetClass="entr" presetSubtype="0" fill="hold" nodeType="withEffect">
                                  <p:stCondLst>
                                    <p:cond delay="0"/>
                                  </p:stCondLst>
                                  <p:childTnLst>
                                    <p:set>
                                      <p:cBhvr>
                                        <p:cTn id="100" dur="1" fill="hold">
                                          <p:stCondLst>
                                            <p:cond delay="0"/>
                                          </p:stCondLst>
                                        </p:cTn>
                                        <p:tgtEl>
                                          <p:spTgt spid="257"/>
                                        </p:tgtEl>
                                        <p:attrNameLst>
                                          <p:attrName>style.visibility</p:attrName>
                                        </p:attrNameLst>
                                      </p:cBhvr>
                                      <p:to>
                                        <p:strVal val="visible"/>
                                      </p:to>
                                    </p:set>
                                    <p:animEffect transition="in" filter="fade">
                                      <p:cBhvr>
                                        <p:cTn id="101" dur="1000"/>
                                        <p:tgtEl>
                                          <p:spTgt spid="257"/>
                                        </p:tgtEl>
                                      </p:cBhvr>
                                    </p:animEffect>
                                  </p:childTnLst>
                                </p:cTn>
                              </p:par>
                              <p:par>
                                <p:cTn id="102" presetID="10" presetClass="entr" presetSubtype="0" fill="hold" nodeType="withEffect">
                                  <p:stCondLst>
                                    <p:cond delay="0"/>
                                  </p:stCondLst>
                                  <p:childTnLst>
                                    <p:set>
                                      <p:cBhvr>
                                        <p:cTn id="103" dur="1" fill="hold">
                                          <p:stCondLst>
                                            <p:cond delay="0"/>
                                          </p:stCondLst>
                                        </p:cTn>
                                        <p:tgtEl>
                                          <p:spTgt spid="258"/>
                                        </p:tgtEl>
                                        <p:attrNameLst>
                                          <p:attrName>style.visibility</p:attrName>
                                        </p:attrNameLst>
                                      </p:cBhvr>
                                      <p:to>
                                        <p:strVal val="visible"/>
                                      </p:to>
                                    </p:set>
                                    <p:animEffect transition="in" filter="fade">
                                      <p:cBhvr>
                                        <p:cTn id="104" dur="1000"/>
                                        <p:tgtEl>
                                          <p:spTgt spid="258"/>
                                        </p:tgtEl>
                                      </p:cBhvr>
                                    </p:animEffect>
                                  </p:childTnLst>
                                </p:cTn>
                              </p:par>
                              <p:par>
                                <p:cTn id="105" presetID="10" presetClass="entr" presetSubtype="0" fill="hold" nodeType="withEffect">
                                  <p:stCondLst>
                                    <p:cond delay="0"/>
                                  </p:stCondLst>
                                  <p:childTnLst>
                                    <p:set>
                                      <p:cBhvr>
                                        <p:cTn id="106" dur="1" fill="hold">
                                          <p:stCondLst>
                                            <p:cond delay="0"/>
                                          </p:stCondLst>
                                        </p:cTn>
                                        <p:tgtEl>
                                          <p:spTgt spid="259"/>
                                        </p:tgtEl>
                                        <p:attrNameLst>
                                          <p:attrName>style.visibility</p:attrName>
                                        </p:attrNameLst>
                                      </p:cBhvr>
                                      <p:to>
                                        <p:strVal val="visible"/>
                                      </p:to>
                                    </p:set>
                                    <p:animEffect transition="in" filter="fade">
                                      <p:cBhvr>
                                        <p:cTn id="107" dur="1000"/>
                                        <p:tgtEl>
                                          <p:spTgt spid="259"/>
                                        </p:tgtEl>
                                      </p:cBhvr>
                                    </p:animEffect>
                                  </p:childTnLst>
                                </p:cTn>
                              </p:par>
                              <p:par>
                                <p:cTn id="108" presetID="10" presetClass="entr" presetSubtype="0" fill="hold" nodeType="withEffect">
                                  <p:stCondLst>
                                    <p:cond delay="0"/>
                                  </p:stCondLst>
                                  <p:childTnLst>
                                    <p:set>
                                      <p:cBhvr>
                                        <p:cTn id="109" dur="1" fill="hold">
                                          <p:stCondLst>
                                            <p:cond delay="0"/>
                                          </p:stCondLst>
                                        </p:cTn>
                                        <p:tgtEl>
                                          <p:spTgt spid="260"/>
                                        </p:tgtEl>
                                        <p:attrNameLst>
                                          <p:attrName>style.visibility</p:attrName>
                                        </p:attrNameLst>
                                      </p:cBhvr>
                                      <p:to>
                                        <p:strVal val="visible"/>
                                      </p:to>
                                    </p:set>
                                    <p:animEffect transition="in" filter="fade">
                                      <p:cBhvr>
                                        <p:cTn id="110" dur="1000"/>
                                        <p:tgtEl>
                                          <p:spTgt spid="260"/>
                                        </p:tgtEl>
                                      </p:cBhvr>
                                    </p:animEffect>
                                  </p:childTnLst>
                                </p:cTn>
                              </p:par>
                              <p:par>
                                <p:cTn id="111" presetID="10" presetClass="entr" presetSubtype="0" fill="hold" nodeType="withEffect">
                                  <p:stCondLst>
                                    <p:cond delay="0"/>
                                  </p:stCondLst>
                                  <p:childTnLst>
                                    <p:set>
                                      <p:cBhvr>
                                        <p:cTn id="112" dur="1" fill="hold">
                                          <p:stCondLst>
                                            <p:cond delay="0"/>
                                          </p:stCondLst>
                                        </p:cTn>
                                        <p:tgtEl>
                                          <p:spTgt spid="261"/>
                                        </p:tgtEl>
                                        <p:attrNameLst>
                                          <p:attrName>style.visibility</p:attrName>
                                        </p:attrNameLst>
                                      </p:cBhvr>
                                      <p:to>
                                        <p:strVal val="visible"/>
                                      </p:to>
                                    </p:set>
                                    <p:animEffect transition="in" filter="fade">
                                      <p:cBhvr>
                                        <p:cTn id="113" dur="1000"/>
                                        <p:tgtEl>
                                          <p:spTgt spid="261"/>
                                        </p:tgtEl>
                                      </p:cBhvr>
                                    </p:animEffect>
                                  </p:childTnLst>
                                </p:cTn>
                              </p:par>
                              <p:par>
                                <p:cTn id="114" presetID="10" presetClass="entr" presetSubtype="0" fill="hold" nodeType="withEffect">
                                  <p:stCondLst>
                                    <p:cond delay="0"/>
                                  </p:stCondLst>
                                  <p:childTnLst>
                                    <p:set>
                                      <p:cBhvr>
                                        <p:cTn id="115" dur="1" fill="hold">
                                          <p:stCondLst>
                                            <p:cond delay="0"/>
                                          </p:stCondLst>
                                        </p:cTn>
                                        <p:tgtEl>
                                          <p:spTgt spid="262"/>
                                        </p:tgtEl>
                                        <p:attrNameLst>
                                          <p:attrName>style.visibility</p:attrName>
                                        </p:attrNameLst>
                                      </p:cBhvr>
                                      <p:to>
                                        <p:strVal val="visible"/>
                                      </p:to>
                                    </p:set>
                                    <p:animEffect transition="in" filter="fade">
                                      <p:cBhvr>
                                        <p:cTn id="116" dur="1000"/>
                                        <p:tgtEl>
                                          <p:spTgt spid="262"/>
                                        </p:tgtEl>
                                      </p:cBhvr>
                                    </p:animEffect>
                                  </p:childTnLst>
                                </p:cTn>
                              </p:par>
                              <p:par>
                                <p:cTn id="117" presetID="10" presetClass="entr" presetSubtype="0" fill="hold" nodeType="withEffect">
                                  <p:stCondLst>
                                    <p:cond delay="0"/>
                                  </p:stCondLst>
                                  <p:childTnLst>
                                    <p:set>
                                      <p:cBhvr>
                                        <p:cTn id="118" dur="1" fill="hold">
                                          <p:stCondLst>
                                            <p:cond delay="0"/>
                                          </p:stCondLst>
                                        </p:cTn>
                                        <p:tgtEl>
                                          <p:spTgt spid="266"/>
                                        </p:tgtEl>
                                        <p:attrNameLst>
                                          <p:attrName>style.visibility</p:attrName>
                                        </p:attrNameLst>
                                      </p:cBhvr>
                                      <p:to>
                                        <p:strVal val="visible"/>
                                      </p:to>
                                    </p:set>
                                    <p:animEffect transition="in" filter="fade">
                                      <p:cBhvr>
                                        <p:cTn id="119" dur="1000"/>
                                        <p:tgtEl>
                                          <p:spTgt spid="266"/>
                                        </p:tgtEl>
                                      </p:cBhvr>
                                    </p:animEffect>
                                  </p:childTnLst>
                                </p:cTn>
                              </p:par>
                              <p:par>
                                <p:cTn id="120" presetID="10" presetClass="entr" presetSubtype="0" fill="hold" nodeType="withEffect">
                                  <p:stCondLst>
                                    <p:cond delay="0"/>
                                  </p:stCondLst>
                                  <p:childTnLst>
                                    <p:set>
                                      <p:cBhvr>
                                        <p:cTn id="121" dur="1" fill="hold">
                                          <p:stCondLst>
                                            <p:cond delay="0"/>
                                          </p:stCondLst>
                                        </p:cTn>
                                        <p:tgtEl>
                                          <p:spTgt spid="267"/>
                                        </p:tgtEl>
                                        <p:attrNameLst>
                                          <p:attrName>style.visibility</p:attrName>
                                        </p:attrNameLst>
                                      </p:cBhvr>
                                      <p:to>
                                        <p:strVal val="visible"/>
                                      </p:to>
                                    </p:set>
                                    <p:animEffect transition="in" filter="fade">
                                      <p:cBhvr>
                                        <p:cTn id="122" dur="1000"/>
                                        <p:tgtEl>
                                          <p:spTgt spid="267"/>
                                        </p:tgtEl>
                                      </p:cBhvr>
                                    </p:animEffect>
                                  </p:childTnLst>
                                </p:cTn>
                              </p:par>
                              <p:par>
                                <p:cTn id="123" presetID="10" presetClass="entr" presetSubtype="0" fill="hold" nodeType="withEffect">
                                  <p:stCondLst>
                                    <p:cond delay="0"/>
                                  </p:stCondLst>
                                  <p:childTnLst>
                                    <p:set>
                                      <p:cBhvr>
                                        <p:cTn id="124" dur="1" fill="hold">
                                          <p:stCondLst>
                                            <p:cond delay="0"/>
                                          </p:stCondLst>
                                        </p:cTn>
                                        <p:tgtEl>
                                          <p:spTgt spid="268"/>
                                        </p:tgtEl>
                                        <p:attrNameLst>
                                          <p:attrName>style.visibility</p:attrName>
                                        </p:attrNameLst>
                                      </p:cBhvr>
                                      <p:to>
                                        <p:strVal val="visible"/>
                                      </p:to>
                                    </p:set>
                                    <p:animEffect transition="in" filter="fade">
                                      <p:cBhvr>
                                        <p:cTn id="125" dur="1000"/>
                                        <p:tgtEl>
                                          <p:spTgt spid="268"/>
                                        </p:tgtEl>
                                      </p:cBhvr>
                                    </p:animEffect>
                                  </p:childTnLst>
                                </p:cTn>
                              </p:par>
                              <p:par>
                                <p:cTn id="126" presetID="10" presetClass="entr" presetSubtype="0" fill="hold" nodeType="withEffect">
                                  <p:stCondLst>
                                    <p:cond delay="0"/>
                                  </p:stCondLst>
                                  <p:childTnLst>
                                    <p:set>
                                      <p:cBhvr>
                                        <p:cTn id="127" dur="1" fill="hold">
                                          <p:stCondLst>
                                            <p:cond delay="0"/>
                                          </p:stCondLst>
                                        </p:cTn>
                                        <p:tgtEl>
                                          <p:spTgt spid="269"/>
                                        </p:tgtEl>
                                        <p:attrNameLst>
                                          <p:attrName>style.visibility</p:attrName>
                                        </p:attrNameLst>
                                      </p:cBhvr>
                                      <p:to>
                                        <p:strVal val="visible"/>
                                      </p:to>
                                    </p:set>
                                    <p:animEffect transition="in" filter="fade">
                                      <p:cBhvr>
                                        <p:cTn id="128" dur="1000"/>
                                        <p:tgtEl>
                                          <p:spTgt spid="269"/>
                                        </p:tgtEl>
                                      </p:cBhvr>
                                    </p:animEffect>
                                  </p:childTnLst>
                                </p:cTn>
                              </p:par>
                              <p:par>
                                <p:cTn id="129" presetID="10" presetClass="entr" presetSubtype="0" fill="hold" nodeType="withEffect">
                                  <p:stCondLst>
                                    <p:cond delay="0"/>
                                  </p:stCondLst>
                                  <p:childTnLst>
                                    <p:set>
                                      <p:cBhvr>
                                        <p:cTn id="130" dur="1" fill="hold">
                                          <p:stCondLst>
                                            <p:cond delay="0"/>
                                          </p:stCondLst>
                                        </p:cTn>
                                        <p:tgtEl>
                                          <p:spTgt spid="270"/>
                                        </p:tgtEl>
                                        <p:attrNameLst>
                                          <p:attrName>style.visibility</p:attrName>
                                        </p:attrNameLst>
                                      </p:cBhvr>
                                      <p:to>
                                        <p:strVal val="visible"/>
                                      </p:to>
                                    </p:set>
                                    <p:animEffect transition="in" filter="fade">
                                      <p:cBhvr>
                                        <p:cTn id="131" dur="1000"/>
                                        <p:tgtEl>
                                          <p:spTgt spid="2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30"/>
          <p:cNvSpPr txBox="1">
            <a:spLocks noGrp="1"/>
          </p:cNvSpPr>
          <p:nvPr>
            <p:ph type="subTitle" idx="4294967295"/>
          </p:nvPr>
        </p:nvSpPr>
        <p:spPr>
          <a:xfrm>
            <a:off x="685950" y="1139075"/>
            <a:ext cx="7772100" cy="507900"/>
          </a:xfrm>
          <a:prstGeom prst="rect">
            <a:avLst/>
          </a:prstGeom>
          <a:noFill/>
          <a:ln>
            <a:noFill/>
          </a:ln>
        </p:spPr>
        <p:txBody>
          <a:bodyPr spcFirstLastPara="1" wrap="square" lIns="0" tIns="91425" rIns="0" bIns="91425" anchor="t" anchorCtr="0">
            <a:spAutoFit/>
          </a:bodyPr>
          <a:lstStyle/>
          <a:p>
            <a:pPr marL="0" marR="0" lvl="0" indent="0" algn="l" rtl="0">
              <a:lnSpc>
                <a:spcPct val="150000"/>
              </a:lnSpc>
              <a:spcBef>
                <a:spcPts val="500"/>
              </a:spcBef>
              <a:spcAft>
                <a:spcPts val="0"/>
              </a:spcAft>
              <a:buClr>
                <a:srgbClr val="646569"/>
              </a:buClr>
              <a:buSzPts val="1500"/>
              <a:buFont typeface="Arial"/>
              <a:buNone/>
            </a:pPr>
            <a:r>
              <a:rPr lang="en" sz="2100" b="0" i="0" u="none" strike="noStrike" cap="none">
                <a:solidFill>
                  <a:srgbClr val="646569"/>
                </a:solidFill>
                <a:latin typeface="Proxima Nova"/>
                <a:ea typeface="Proxima Nova"/>
                <a:cs typeface="Proxima Nova"/>
                <a:sym typeface="Proxima Nova"/>
              </a:rPr>
              <a:t>Create air pollution or wait 4 hours for your car to charge?</a:t>
            </a:r>
            <a:endParaRPr sz="2100" b="0" i="0" u="none" strike="noStrike" cap="none">
              <a:solidFill>
                <a:srgbClr val="646569"/>
              </a:solidFill>
              <a:latin typeface="Proxima Nova"/>
              <a:ea typeface="Proxima Nova"/>
              <a:cs typeface="Proxima Nova"/>
              <a:sym typeface="Proxima Nova"/>
            </a:endParaRPr>
          </a:p>
        </p:txBody>
      </p:sp>
      <p:grpSp>
        <p:nvGrpSpPr>
          <p:cNvPr id="278" name="Google Shape;278;p30"/>
          <p:cNvGrpSpPr/>
          <p:nvPr/>
        </p:nvGrpSpPr>
        <p:grpSpPr>
          <a:xfrm>
            <a:off x="249375" y="1321375"/>
            <a:ext cx="323100" cy="475800"/>
            <a:chOff x="249375" y="1321375"/>
            <a:chExt cx="323100" cy="475800"/>
          </a:xfrm>
        </p:grpSpPr>
        <p:sp>
          <p:nvSpPr>
            <p:cNvPr id="279" name="Google Shape;279;p30"/>
            <p:cNvSpPr/>
            <p:nvPr/>
          </p:nvSpPr>
          <p:spPr>
            <a:xfrm>
              <a:off x="249375" y="1325425"/>
              <a:ext cx="323100" cy="467700"/>
            </a:xfrm>
            <a:prstGeom prst="rect">
              <a:avLst/>
            </a:prstGeom>
            <a:solidFill>
              <a:srgbClr val="002D7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100"/>
                <a:buFont typeface="Arial"/>
                <a:buNone/>
              </a:pPr>
              <a:r>
                <a:rPr lang="en" sz="2100" b="1" i="0" u="none" strike="noStrike" cap="none">
                  <a:solidFill>
                    <a:schemeClr val="accent1"/>
                  </a:solidFill>
                  <a:latin typeface="Proxima Nova"/>
                  <a:ea typeface="Proxima Nova"/>
                  <a:cs typeface="Proxima Nova"/>
                  <a:sym typeface="Proxima Nova"/>
                </a:rPr>
                <a:t>1 </a:t>
              </a:r>
              <a:endParaRPr sz="2100" b="0" i="0" u="none" strike="noStrike" cap="none">
                <a:solidFill>
                  <a:schemeClr val="accent1"/>
                </a:solidFill>
                <a:latin typeface="Proxima Nova"/>
                <a:ea typeface="Proxima Nova"/>
                <a:cs typeface="Proxima Nova"/>
                <a:sym typeface="Proxima Nova"/>
              </a:endParaRPr>
            </a:p>
          </p:txBody>
        </p:sp>
        <p:cxnSp>
          <p:nvCxnSpPr>
            <p:cNvPr id="280" name="Google Shape;280;p30"/>
            <p:cNvCxnSpPr/>
            <p:nvPr/>
          </p:nvCxnSpPr>
          <p:spPr>
            <a:xfrm>
              <a:off x="572475" y="1321375"/>
              <a:ext cx="0" cy="475800"/>
            </a:xfrm>
            <a:prstGeom prst="straightConnector1">
              <a:avLst/>
            </a:prstGeom>
            <a:noFill/>
            <a:ln w="19050" cap="flat" cmpd="sng">
              <a:solidFill>
                <a:schemeClr val="accent4"/>
              </a:solidFill>
              <a:prstDash val="solid"/>
              <a:round/>
              <a:headEnd type="none" w="sm" len="sm"/>
              <a:tailEnd type="none" w="sm" len="sm"/>
            </a:ln>
          </p:spPr>
        </p:cxnSp>
      </p:grpSp>
      <p:grpSp>
        <p:nvGrpSpPr>
          <p:cNvPr id="281" name="Google Shape;281;p30"/>
          <p:cNvGrpSpPr/>
          <p:nvPr/>
        </p:nvGrpSpPr>
        <p:grpSpPr>
          <a:xfrm>
            <a:off x="249375" y="1987850"/>
            <a:ext cx="323100" cy="475800"/>
            <a:chOff x="249375" y="1987850"/>
            <a:chExt cx="323100" cy="475800"/>
          </a:xfrm>
        </p:grpSpPr>
        <p:sp>
          <p:nvSpPr>
            <p:cNvPr id="282" name="Google Shape;282;p30"/>
            <p:cNvSpPr/>
            <p:nvPr/>
          </p:nvSpPr>
          <p:spPr>
            <a:xfrm>
              <a:off x="249375" y="1991900"/>
              <a:ext cx="323100" cy="467700"/>
            </a:xfrm>
            <a:prstGeom prst="rect">
              <a:avLst/>
            </a:prstGeom>
            <a:solidFill>
              <a:srgbClr val="002D7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100"/>
                <a:buFont typeface="Arial"/>
                <a:buNone/>
              </a:pPr>
              <a:r>
                <a:rPr lang="en" sz="2100" b="1" i="0" u="none" strike="noStrike" cap="none">
                  <a:solidFill>
                    <a:schemeClr val="accent1"/>
                  </a:solidFill>
                  <a:latin typeface="Proxima Nova"/>
                  <a:ea typeface="Proxima Nova"/>
                  <a:cs typeface="Proxima Nova"/>
                  <a:sym typeface="Proxima Nova"/>
                </a:rPr>
                <a:t>2</a:t>
              </a:r>
              <a:endParaRPr sz="2100" b="0" i="0" u="none" strike="noStrike" cap="none">
                <a:solidFill>
                  <a:schemeClr val="accent1"/>
                </a:solidFill>
                <a:latin typeface="Proxima Nova"/>
                <a:ea typeface="Proxima Nova"/>
                <a:cs typeface="Proxima Nova"/>
                <a:sym typeface="Proxima Nova"/>
              </a:endParaRPr>
            </a:p>
          </p:txBody>
        </p:sp>
        <p:cxnSp>
          <p:nvCxnSpPr>
            <p:cNvPr id="283" name="Google Shape;283;p30"/>
            <p:cNvCxnSpPr/>
            <p:nvPr/>
          </p:nvCxnSpPr>
          <p:spPr>
            <a:xfrm>
              <a:off x="572475" y="1987850"/>
              <a:ext cx="0" cy="475800"/>
            </a:xfrm>
            <a:prstGeom prst="straightConnector1">
              <a:avLst/>
            </a:prstGeom>
            <a:noFill/>
            <a:ln w="19050" cap="flat" cmpd="sng">
              <a:solidFill>
                <a:schemeClr val="accent4"/>
              </a:solidFill>
              <a:prstDash val="solid"/>
              <a:round/>
              <a:headEnd type="none" w="sm" len="sm"/>
              <a:tailEnd type="none" w="sm" len="sm"/>
            </a:ln>
          </p:spPr>
        </p:cxnSp>
      </p:grpSp>
      <p:grpSp>
        <p:nvGrpSpPr>
          <p:cNvPr id="284" name="Google Shape;284;p30"/>
          <p:cNvGrpSpPr/>
          <p:nvPr/>
        </p:nvGrpSpPr>
        <p:grpSpPr>
          <a:xfrm>
            <a:off x="249375" y="3420788"/>
            <a:ext cx="323100" cy="475800"/>
            <a:chOff x="249375" y="3420788"/>
            <a:chExt cx="323100" cy="475800"/>
          </a:xfrm>
        </p:grpSpPr>
        <p:sp>
          <p:nvSpPr>
            <p:cNvPr id="285" name="Google Shape;285;p30"/>
            <p:cNvSpPr/>
            <p:nvPr/>
          </p:nvSpPr>
          <p:spPr>
            <a:xfrm>
              <a:off x="249375" y="3424838"/>
              <a:ext cx="323100" cy="467700"/>
            </a:xfrm>
            <a:prstGeom prst="rect">
              <a:avLst/>
            </a:prstGeom>
            <a:solidFill>
              <a:srgbClr val="002D7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100"/>
                <a:buFont typeface="Arial"/>
                <a:buNone/>
              </a:pPr>
              <a:r>
                <a:rPr lang="en" sz="2100" b="1" i="0" u="none" strike="noStrike" cap="none">
                  <a:solidFill>
                    <a:schemeClr val="accent1"/>
                  </a:solidFill>
                  <a:latin typeface="Proxima Nova"/>
                  <a:ea typeface="Proxima Nova"/>
                  <a:cs typeface="Proxima Nova"/>
                  <a:sym typeface="Proxima Nova"/>
                </a:rPr>
                <a:t>4</a:t>
              </a:r>
              <a:endParaRPr sz="2100" b="0" i="0" u="none" strike="noStrike" cap="none">
                <a:solidFill>
                  <a:schemeClr val="accent1"/>
                </a:solidFill>
                <a:latin typeface="Proxima Nova"/>
                <a:ea typeface="Proxima Nova"/>
                <a:cs typeface="Proxima Nova"/>
                <a:sym typeface="Proxima Nova"/>
              </a:endParaRPr>
            </a:p>
          </p:txBody>
        </p:sp>
        <p:cxnSp>
          <p:nvCxnSpPr>
            <p:cNvPr id="286" name="Google Shape;286;p30"/>
            <p:cNvCxnSpPr/>
            <p:nvPr/>
          </p:nvCxnSpPr>
          <p:spPr>
            <a:xfrm>
              <a:off x="572475" y="3420788"/>
              <a:ext cx="0" cy="475800"/>
            </a:xfrm>
            <a:prstGeom prst="straightConnector1">
              <a:avLst/>
            </a:prstGeom>
            <a:noFill/>
            <a:ln w="19050" cap="flat" cmpd="sng">
              <a:solidFill>
                <a:schemeClr val="accent4"/>
              </a:solidFill>
              <a:prstDash val="solid"/>
              <a:round/>
              <a:headEnd type="none" w="sm" len="sm"/>
              <a:tailEnd type="none" w="sm" len="sm"/>
            </a:ln>
          </p:spPr>
        </p:cxnSp>
      </p:grpSp>
      <p:grpSp>
        <p:nvGrpSpPr>
          <p:cNvPr id="287" name="Google Shape;287;p30"/>
          <p:cNvGrpSpPr/>
          <p:nvPr/>
        </p:nvGrpSpPr>
        <p:grpSpPr>
          <a:xfrm>
            <a:off x="249375" y="4246450"/>
            <a:ext cx="323100" cy="475800"/>
            <a:chOff x="249375" y="4246450"/>
            <a:chExt cx="323100" cy="475800"/>
          </a:xfrm>
        </p:grpSpPr>
        <p:sp>
          <p:nvSpPr>
            <p:cNvPr id="288" name="Google Shape;288;p30"/>
            <p:cNvSpPr/>
            <p:nvPr/>
          </p:nvSpPr>
          <p:spPr>
            <a:xfrm>
              <a:off x="249375" y="4250500"/>
              <a:ext cx="323100" cy="467700"/>
            </a:xfrm>
            <a:prstGeom prst="rect">
              <a:avLst/>
            </a:prstGeom>
            <a:solidFill>
              <a:srgbClr val="002D7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100"/>
                <a:buFont typeface="Arial"/>
                <a:buNone/>
              </a:pPr>
              <a:r>
                <a:rPr lang="en" sz="2100" b="1" i="0" u="none" strike="noStrike" cap="none">
                  <a:solidFill>
                    <a:schemeClr val="accent1"/>
                  </a:solidFill>
                  <a:latin typeface="Proxima Nova"/>
                  <a:ea typeface="Proxima Nova"/>
                  <a:cs typeface="Proxima Nova"/>
                  <a:sym typeface="Proxima Nova"/>
                </a:rPr>
                <a:t>5</a:t>
              </a:r>
              <a:endParaRPr sz="2100" b="0" i="0" u="none" strike="noStrike" cap="none">
                <a:solidFill>
                  <a:schemeClr val="accent1"/>
                </a:solidFill>
                <a:latin typeface="Proxima Nova"/>
                <a:ea typeface="Proxima Nova"/>
                <a:cs typeface="Proxima Nova"/>
                <a:sym typeface="Proxima Nova"/>
              </a:endParaRPr>
            </a:p>
          </p:txBody>
        </p:sp>
        <p:cxnSp>
          <p:nvCxnSpPr>
            <p:cNvPr id="289" name="Google Shape;289;p30"/>
            <p:cNvCxnSpPr/>
            <p:nvPr/>
          </p:nvCxnSpPr>
          <p:spPr>
            <a:xfrm>
              <a:off x="572475" y="4246450"/>
              <a:ext cx="0" cy="475800"/>
            </a:xfrm>
            <a:prstGeom prst="straightConnector1">
              <a:avLst/>
            </a:prstGeom>
            <a:noFill/>
            <a:ln w="19050" cap="flat" cmpd="sng">
              <a:solidFill>
                <a:schemeClr val="accent4"/>
              </a:solidFill>
              <a:prstDash val="solid"/>
              <a:round/>
              <a:headEnd type="none" w="sm" len="sm"/>
              <a:tailEnd type="none" w="sm" len="sm"/>
            </a:ln>
          </p:spPr>
        </p:cxnSp>
      </p:grpSp>
      <p:sp>
        <p:nvSpPr>
          <p:cNvPr id="290" name="Google Shape;290;p30"/>
          <p:cNvSpPr txBox="1">
            <a:spLocks noGrp="1"/>
          </p:cNvSpPr>
          <p:nvPr>
            <p:ph type="subTitle" idx="4294967295"/>
          </p:nvPr>
        </p:nvSpPr>
        <p:spPr>
          <a:xfrm>
            <a:off x="685800" y="1817199"/>
            <a:ext cx="8033400" cy="507900"/>
          </a:xfrm>
          <a:prstGeom prst="rect">
            <a:avLst/>
          </a:prstGeom>
          <a:noFill/>
          <a:ln>
            <a:noFill/>
          </a:ln>
        </p:spPr>
        <p:txBody>
          <a:bodyPr spcFirstLastPara="1" wrap="square" lIns="0" tIns="91425" rIns="0" bIns="91425" anchor="t" anchorCtr="0">
            <a:spAutoFit/>
          </a:bodyPr>
          <a:lstStyle/>
          <a:p>
            <a:pPr marL="0" marR="0" lvl="0" indent="0" algn="l" rtl="0">
              <a:lnSpc>
                <a:spcPct val="150000"/>
              </a:lnSpc>
              <a:spcBef>
                <a:spcPts val="500"/>
              </a:spcBef>
              <a:spcAft>
                <a:spcPts val="0"/>
              </a:spcAft>
              <a:buClr>
                <a:srgbClr val="646569"/>
              </a:buClr>
              <a:buSzPts val="1500"/>
              <a:buFont typeface="Arial"/>
              <a:buNone/>
            </a:pPr>
            <a:r>
              <a:rPr lang="en" sz="2100" b="0" i="0" u="none" strike="noStrike" cap="none">
                <a:solidFill>
                  <a:srgbClr val="646569"/>
                </a:solidFill>
                <a:latin typeface="Proxima Nova"/>
                <a:ea typeface="Proxima Nova"/>
                <a:cs typeface="Proxima Nova"/>
                <a:sym typeface="Proxima Nova"/>
              </a:rPr>
              <a:t>Have over 300 moving parts in your car or under 20 moving parts?</a:t>
            </a:r>
            <a:endParaRPr sz="2100" b="0" i="0" u="none" strike="noStrike" cap="none">
              <a:solidFill>
                <a:srgbClr val="646569"/>
              </a:solidFill>
              <a:latin typeface="Proxima Nova"/>
              <a:ea typeface="Proxima Nova"/>
              <a:cs typeface="Proxima Nova"/>
              <a:sym typeface="Proxima Nova"/>
            </a:endParaRPr>
          </a:p>
        </p:txBody>
      </p:sp>
      <p:sp>
        <p:nvSpPr>
          <p:cNvPr id="291" name="Google Shape;291;p30"/>
          <p:cNvSpPr txBox="1">
            <a:spLocks noGrp="1"/>
          </p:cNvSpPr>
          <p:nvPr>
            <p:ph type="subTitle" idx="4294967295"/>
          </p:nvPr>
        </p:nvSpPr>
        <p:spPr>
          <a:xfrm>
            <a:off x="685950" y="2446836"/>
            <a:ext cx="8033400" cy="507900"/>
          </a:xfrm>
          <a:prstGeom prst="rect">
            <a:avLst/>
          </a:prstGeom>
          <a:noFill/>
          <a:ln>
            <a:noFill/>
          </a:ln>
        </p:spPr>
        <p:txBody>
          <a:bodyPr spcFirstLastPara="1" wrap="square" lIns="0" tIns="91425" rIns="0" bIns="91425" anchor="t" anchorCtr="0">
            <a:spAutoFit/>
          </a:bodyPr>
          <a:lstStyle/>
          <a:p>
            <a:pPr marL="0" marR="0" lvl="0" indent="0" algn="l" rtl="0">
              <a:lnSpc>
                <a:spcPct val="150000"/>
              </a:lnSpc>
              <a:spcBef>
                <a:spcPts val="500"/>
              </a:spcBef>
              <a:spcAft>
                <a:spcPts val="0"/>
              </a:spcAft>
              <a:buClr>
                <a:srgbClr val="646569"/>
              </a:buClr>
              <a:buSzPts val="1500"/>
              <a:buFont typeface="Arial"/>
              <a:buNone/>
            </a:pPr>
            <a:r>
              <a:rPr lang="en" sz="2100" b="0" i="0" u="none" strike="noStrike" cap="none">
                <a:solidFill>
                  <a:srgbClr val="646569"/>
                </a:solidFill>
                <a:latin typeface="Proxima Nova"/>
                <a:ea typeface="Proxima Nova"/>
                <a:cs typeface="Proxima Nova"/>
                <a:sym typeface="Proxima Nova"/>
              </a:rPr>
              <a:t>Make a lot of noise when driving or hear nothing when cars pass by? </a:t>
            </a:r>
            <a:endParaRPr sz="2100" b="0" i="0" u="none" strike="noStrike" cap="none">
              <a:solidFill>
                <a:srgbClr val="646569"/>
              </a:solidFill>
              <a:latin typeface="Proxima Nova"/>
              <a:ea typeface="Proxima Nova"/>
              <a:cs typeface="Proxima Nova"/>
              <a:sym typeface="Proxima Nova"/>
            </a:endParaRPr>
          </a:p>
        </p:txBody>
      </p:sp>
      <p:sp>
        <p:nvSpPr>
          <p:cNvPr id="292" name="Google Shape;292;p30"/>
          <p:cNvSpPr txBox="1">
            <a:spLocks noGrp="1"/>
          </p:cNvSpPr>
          <p:nvPr>
            <p:ph type="subTitle" idx="4294967295"/>
          </p:nvPr>
        </p:nvSpPr>
        <p:spPr>
          <a:xfrm>
            <a:off x="685950" y="3201159"/>
            <a:ext cx="8253900" cy="831300"/>
          </a:xfrm>
          <a:prstGeom prst="rect">
            <a:avLst/>
          </a:prstGeom>
          <a:noFill/>
          <a:ln>
            <a:noFill/>
          </a:ln>
        </p:spPr>
        <p:txBody>
          <a:bodyPr spcFirstLastPara="1" wrap="square" lIns="0" tIns="91425" rIns="0" bIns="91425" anchor="t" anchorCtr="0">
            <a:spAutoFit/>
          </a:bodyPr>
          <a:lstStyle/>
          <a:p>
            <a:pPr marL="0" marR="0" lvl="0" indent="0" algn="l" rtl="0">
              <a:lnSpc>
                <a:spcPct val="100000"/>
              </a:lnSpc>
              <a:spcBef>
                <a:spcPts val="500"/>
              </a:spcBef>
              <a:spcAft>
                <a:spcPts val="0"/>
              </a:spcAft>
              <a:buClr>
                <a:srgbClr val="646569"/>
              </a:buClr>
              <a:buSzPts val="1500"/>
              <a:buFont typeface="Arial"/>
              <a:buNone/>
            </a:pPr>
            <a:r>
              <a:rPr lang="en" sz="2100" b="0" i="0" u="none" strike="noStrike" cap="none">
                <a:solidFill>
                  <a:srgbClr val="646569"/>
                </a:solidFill>
                <a:latin typeface="Proxima Nova"/>
                <a:ea typeface="Proxima Nova"/>
                <a:cs typeface="Proxima Nova"/>
                <a:sym typeface="Proxima Nova"/>
              </a:rPr>
              <a:t>Use fossil fuels to bring you your chicken sandwich or use clean energy to bring you your salad?</a:t>
            </a:r>
            <a:endParaRPr sz="2100" b="0" i="0" u="none" strike="noStrike" cap="none">
              <a:solidFill>
                <a:srgbClr val="646569"/>
              </a:solidFill>
              <a:latin typeface="Proxima Nova"/>
              <a:ea typeface="Proxima Nova"/>
              <a:cs typeface="Proxima Nova"/>
              <a:sym typeface="Proxima Nova"/>
            </a:endParaRPr>
          </a:p>
        </p:txBody>
      </p:sp>
      <p:sp>
        <p:nvSpPr>
          <p:cNvPr id="293" name="Google Shape;293;p30"/>
          <p:cNvSpPr txBox="1">
            <a:spLocks noGrp="1"/>
          </p:cNvSpPr>
          <p:nvPr>
            <p:ph type="subTitle" idx="4294967295"/>
          </p:nvPr>
        </p:nvSpPr>
        <p:spPr>
          <a:xfrm>
            <a:off x="685950" y="4078002"/>
            <a:ext cx="8033400" cy="507900"/>
          </a:xfrm>
          <a:prstGeom prst="rect">
            <a:avLst/>
          </a:prstGeom>
          <a:noFill/>
          <a:ln>
            <a:noFill/>
          </a:ln>
        </p:spPr>
        <p:txBody>
          <a:bodyPr spcFirstLastPara="1" wrap="square" lIns="0" tIns="91425" rIns="0" bIns="91425" anchor="t" anchorCtr="0">
            <a:spAutoFit/>
          </a:bodyPr>
          <a:lstStyle/>
          <a:p>
            <a:pPr marL="0" marR="0" lvl="0" indent="0" algn="l" rtl="0">
              <a:lnSpc>
                <a:spcPct val="150000"/>
              </a:lnSpc>
              <a:spcBef>
                <a:spcPts val="500"/>
              </a:spcBef>
              <a:spcAft>
                <a:spcPts val="0"/>
              </a:spcAft>
              <a:buClr>
                <a:srgbClr val="646569"/>
              </a:buClr>
              <a:buSzPts val="1500"/>
              <a:buFont typeface="Arial"/>
              <a:buNone/>
            </a:pPr>
            <a:r>
              <a:rPr lang="en" sz="2100" b="0" i="0" u="none" strike="noStrike" cap="none">
                <a:solidFill>
                  <a:srgbClr val="646569"/>
                </a:solidFill>
                <a:latin typeface="Proxima Nova"/>
                <a:ea typeface="Proxima Nova"/>
                <a:cs typeface="Proxima Nova"/>
                <a:sym typeface="Proxima Nova"/>
              </a:rPr>
              <a:t>Use heat or magnets to move?</a:t>
            </a:r>
            <a:endParaRPr sz="2100" b="0" i="0" u="none" strike="noStrike" cap="none">
              <a:solidFill>
                <a:srgbClr val="646569"/>
              </a:solidFill>
              <a:latin typeface="Proxima Nova"/>
              <a:ea typeface="Proxima Nova"/>
              <a:cs typeface="Proxima Nova"/>
              <a:sym typeface="Proxima Nova"/>
            </a:endParaRPr>
          </a:p>
        </p:txBody>
      </p:sp>
      <p:grpSp>
        <p:nvGrpSpPr>
          <p:cNvPr id="294" name="Google Shape;294;p30"/>
          <p:cNvGrpSpPr/>
          <p:nvPr/>
        </p:nvGrpSpPr>
        <p:grpSpPr>
          <a:xfrm>
            <a:off x="249375" y="2619275"/>
            <a:ext cx="323100" cy="479700"/>
            <a:chOff x="249375" y="2619275"/>
            <a:chExt cx="323100" cy="479700"/>
          </a:xfrm>
        </p:grpSpPr>
        <p:sp>
          <p:nvSpPr>
            <p:cNvPr id="295" name="Google Shape;295;p30"/>
            <p:cNvSpPr/>
            <p:nvPr/>
          </p:nvSpPr>
          <p:spPr>
            <a:xfrm>
              <a:off x="249375" y="2619275"/>
              <a:ext cx="323100" cy="467700"/>
            </a:xfrm>
            <a:prstGeom prst="rect">
              <a:avLst/>
            </a:prstGeom>
            <a:solidFill>
              <a:srgbClr val="002D7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100"/>
                <a:buFont typeface="Arial"/>
                <a:buNone/>
              </a:pPr>
              <a:r>
                <a:rPr lang="en" sz="2100" b="1" i="0" u="none" strike="noStrike" cap="none">
                  <a:solidFill>
                    <a:schemeClr val="accent1"/>
                  </a:solidFill>
                  <a:latin typeface="Proxima Nova"/>
                  <a:ea typeface="Proxima Nova"/>
                  <a:cs typeface="Proxima Nova"/>
                  <a:sym typeface="Proxima Nova"/>
                </a:rPr>
                <a:t>3</a:t>
              </a:r>
              <a:endParaRPr sz="2100" b="0" i="0" u="none" strike="noStrike" cap="none">
                <a:solidFill>
                  <a:schemeClr val="accent1"/>
                </a:solidFill>
                <a:latin typeface="Proxima Nova"/>
                <a:ea typeface="Proxima Nova"/>
                <a:cs typeface="Proxima Nova"/>
                <a:sym typeface="Proxima Nova"/>
              </a:endParaRPr>
            </a:p>
          </p:txBody>
        </p:sp>
        <p:cxnSp>
          <p:nvCxnSpPr>
            <p:cNvPr id="296" name="Google Shape;296;p30"/>
            <p:cNvCxnSpPr/>
            <p:nvPr/>
          </p:nvCxnSpPr>
          <p:spPr>
            <a:xfrm>
              <a:off x="572475" y="2623175"/>
              <a:ext cx="0" cy="475800"/>
            </a:xfrm>
            <a:prstGeom prst="straightConnector1">
              <a:avLst/>
            </a:prstGeom>
            <a:noFill/>
            <a:ln w="19050" cap="flat" cmpd="sng">
              <a:solidFill>
                <a:schemeClr val="accent4"/>
              </a:solidFill>
              <a:prstDash val="solid"/>
              <a:round/>
              <a:headEnd type="none" w="sm" len="sm"/>
              <a:tailEnd type="none" w="sm" len="sm"/>
            </a:ln>
          </p:spPr>
        </p:cxnSp>
      </p:grpSp>
      <p:sp>
        <p:nvSpPr>
          <p:cNvPr id="297" name="Google Shape;297;p30"/>
          <p:cNvSpPr txBox="1">
            <a:spLocks noGrp="1"/>
          </p:cNvSpPr>
          <p:nvPr>
            <p:ph type="title" idx="4294967295"/>
          </p:nvPr>
        </p:nvSpPr>
        <p:spPr>
          <a:xfrm>
            <a:off x="199499" y="165650"/>
            <a:ext cx="8761800" cy="8244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SzPts val="2400"/>
              <a:buNone/>
            </a:pPr>
            <a:r>
              <a:rPr lang="en" sz="3600">
                <a:latin typeface="Proxima Nova"/>
                <a:ea typeface="Proxima Nova"/>
                <a:cs typeface="Proxima Nova"/>
                <a:sym typeface="Proxima Nova"/>
              </a:rPr>
              <a:t>Would you rather... </a:t>
            </a:r>
            <a:endParaRPr sz="3600">
              <a:latin typeface="Proxima Nova"/>
              <a:ea typeface="Proxima Nova"/>
              <a:cs typeface="Proxima Nova"/>
              <a:sym typeface="Proxima Nov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8"/>
                                        </p:tgtEl>
                                        <p:attrNameLst>
                                          <p:attrName>style.visibility</p:attrName>
                                        </p:attrNameLst>
                                      </p:cBhvr>
                                      <p:to>
                                        <p:strVal val="visible"/>
                                      </p:to>
                                    </p:set>
                                    <p:animEffect transition="in" filter="fade">
                                      <p:cBhvr>
                                        <p:cTn id="7" dur="1000"/>
                                        <p:tgtEl>
                                          <p:spTgt spid="278"/>
                                        </p:tgtEl>
                                      </p:cBhvr>
                                    </p:animEffect>
                                  </p:childTnLst>
                                </p:cTn>
                              </p:par>
                              <p:par>
                                <p:cTn id="8" presetID="10" presetClass="entr" presetSubtype="0" fill="hold" nodeType="withEffect">
                                  <p:stCondLst>
                                    <p:cond delay="0"/>
                                  </p:stCondLst>
                                  <p:childTnLst>
                                    <p:set>
                                      <p:cBhvr>
                                        <p:cTn id="9" dur="1" fill="hold">
                                          <p:stCondLst>
                                            <p:cond delay="0"/>
                                          </p:stCondLst>
                                        </p:cTn>
                                        <p:tgtEl>
                                          <p:spTgt spid="277"/>
                                        </p:tgtEl>
                                        <p:attrNameLst>
                                          <p:attrName>style.visibility</p:attrName>
                                        </p:attrNameLst>
                                      </p:cBhvr>
                                      <p:to>
                                        <p:strVal val="visible"/>
                                      </p:to>
                                    </p:set>
                                    <p:animEffect transition="in" filter="fade">
                                      <p:cBhvr>
                                        <p:cTn id="10" dur="1000"/>
                                        <p:tgtEl>
                                          <p:spTgt spid="277"/>
                                        </p:tgtEl>
                                      </p:cBhvr>
                                    </p:animEffect>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281"/>
                                        </p:tgtEl>
                                        <p:attrNameLst>
                                          <p:attrName>style.visibility</p:attrName>
                                        </p:attrNameLst>
                                      </p:cBhvr>
                                      <p:to>
                                        <p:strVal val="visible"/>
                                      </p:to>
                                    </p:set>
                                    <p:animEffect transition="in" filter="fade">
                                      <p:cBhvr>
                                        <p:cTn id="14" dur="1000"/>
                                        <p:tgtEl>
                                          <p:spTgt spid="281"/>
                                        </p:tgtEl>
                                      </p:cBhvr>
                                    </p:animEffect>
                                  </p:childTnLst>
                                </p:cTn>
                              </p:par>
                              <p:par>
                                <p:cTn id="15" presetID="10" presetClass="entr" presetSubtype="0" fill="hold" nodeType="withEffect">
                                  <p:stCondLst>
                                    <p:cond delay="0"/>
                                  </p:stCondLst>
                                  <p:childTnLst>
                                    <p:set>
                                      <p:cBhvr>
                                        <p:cTn id="16" dur="1" fill="hold">
                                          <p:stCondLst>
                                            <p:cond delay="0"/>
                                          </p:stCondLst>
                                        </p:cTn>
                                        <p:tgtEl>
                                          <p:spTgt spid="290"/>
                                        </p:tgtEl>
                                        <p:attrNameLst>
                                          <p:attrName>style.visibility</p:attrName>
                                        </p:attrNameLst>
                                      </p:cBhvr>
                                      <p:to>
                                        <p:strVal val="visible"/>
                                      </p:to>
                                    </p:set>
                                    <p:animEffect transition="in" filter="fade">
                                      <p:cBhvr>
                                        <p:cTn id="17" dur="1000"/>
                                        <p:tgtEl>
                                          <p:spTgt spid="290"/>
                                        </p:tgtEl>
                                      </p:cBhvr>
                                    </p:animEffect>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294"/>
                                        </p:tgtEl>
                                        <p:attrNameLst>
                                          <p:attrName>style.visibility</p:attrName>
                                        </p:attrNameLst>
                                      </p:cBhvr>
                                      <p:to>
                                        <p:strVal val="visible"/>
                                      </p:to>
                                    </p:set>
                                    <p:animEffect transition="in" filter="fade">
                                      <p:cBhvr>
                                        <p:cTn id="21" dur="1000"/>
                                        <p:tgtEl>
                                          <p:spTgt spid="294"/>
                                        </p:tgtEl>
                                      </p:cBhvr>
                                    </p:animEffect>
                                  </p:childTnLst>
                                </p:cTn>
                              </p:par>
                              <p:par>
                                <p:cTn id="22" presetID="10" presetClass="entr" presetSubtype="0" fill="hold" nodeType="withEffect">
                                  <p:stCondLst>
                                    <p:cond delay="0"/>
                                  </p:stCondLst>
                                  <p:childTnLst>
                                    <p:set>
                                      <p:cBhvr>
                                        <p:cTn id="23" dur="1" fill="hold">
                                          <p:stCondLst>
                                            <p:cond delay="0"/>
                                          </p:stCondLst>
                                        </p:cTn>
                                        <p:tgtEl>
                                          <p:spTgt spid="291"/>
                                        </p:tgtEl>
                                        <p:attrNameLst>
                                          <p:attrName>style.visibility</p:attrName>
                                        </p:attrNameLst>
                                      </p:cBhvr>
                                      <p:to>
                                        <p:strVal val="visible"/>
                                      </p:to>
                                    </p:set>
                                    <p:animEffect transition="in" filter="fade">
                                      <p:cBhvr>
                                        <p:cTn id="24" dur="1000"/>
                                        <p:tgtEl>
                                          <p:spTgt spid="291"/>
                                        </p:tgtEl>
                                      </p:cBhvr>
                                    </p:animEffect>
                                  </p:childTnLst>
                                </p:cTn>
                              </p:par>
                            </p:childTnLst>
                          </p:cTn>
                        </p:par>
                        <p:par>
                          <p:cTn id="25" fill="hold">
                            <p:stCondLst>
                              <p:cond delay="3000"/>
                            </p:stCondLst>
                            <p:childTnLst>
                              <p:par>
                                <p:cTn id="26" presetID="10" presetClass="entr" presetSubtype="0" fill="hold" nodeType="afterEffect">
                                  <p:stCondLst>
                                    <p:cond delay="0"/>
                                  </p:stCondLst>
                                  <p:childTnLst>
                                    <p:set>
                                      <p:cBhvr>
                                        <p:cTn id="27" dur="1" fill="hold">
                                          <p:stCondLst>
                                            <p:cond delay="0"/>
                                          </p:stCondLst>
                                        </p:cTn>
                                        <p:tgtEl>
                                          <p:spTgt spid="284"/>
                                        </p:tgtEl>
                                        <p:attrNameLst>
                                          <p:attrName>style.visibility</p:attrName>
                                        </p:attrNameLst>
                                      </p:cBhvr>
                                      <p:to>
                                        <p:strVal val="visible"/>
                                      </p:to>
                                    </p:set>
                                    <p:animEffect transition="in" filter="fade">
                                      <p:cBhvr>
                                        <p:cTn id="28" dur="1000"/>
                                        <p:tgtEl>
                                          <p:spTgt spid="284"/>
                                        </p:tgtEl>
                                      </p:cBhvr>
                                    </p:animEffect>
                                  </p:childTnLst>
                                </p:cTn>
                              </p:par>
                              <p:par>
                                <p:cTn id="29" presetID="10" presetClass="entr" presetSubtype="0" fill="hold" nodeType="withEffect">
                                  <p:stCondLst>
                                    <p:cond delay="0"/>
                                  </p:stCondLst>
                                  <p:childTnLst>
                                    <p:set>
                                      <p:cBhvr>
                                        <p:cTn id="30" dur="1" fill="hold">
                                          <p:stCondLst>
                                            <p:cond delay="0"/>
                                          </p:stCondLst>
                                        </p:cTn>
                                        <p:tgtEl>
                                          <p:spTgt spid="292"/>
                                        </p:tgtEl>
                                        <p:attrNameLst>
                                          <p:attrName>style.visibility</p:attrName>
                                        </p:attrNameLst>
                                      </p:cBhvr>
                                      <p:to>
                                        <p:strVal val="visible"/>
                                      </p:to>
                                    </p:set>
                                    <p:animEffect transition="in" filter="fade">
                                      <p:cBhvr>
                                        <p:cTn id="31" dur="1000"/>
                                        <p:tgtEl>
                                          <p:spTgt spid="292"/>
                                        </p:tgtEl>
                                      </p:cBhvr>
                                    </p:animEffect>
                                  </p:childTnLst>
                                </p:cTn>
                              </p:par>
                            </p:childTnLst>
                          </p:cTn>
                        </p:par>
                        <p:par>
                          <p:cTn id="32" fill="hold">
                            <p:stCondLst>
                              <p:cond delay="4000"/>
                            </p:stCondLst>
                            <p:childTnLst>
                              <p:par>
                                <p:cTn id="33" presetID="10" presetClass="entr" presetSubtype="0" fill="hold" nodeType="afterEffect">
                                  <p:stCondLst>
                                    <p:cond delay="0"/>
                                  </p:stCondLst>
                                  <p:childTnLst>
                                    <p:set>
                                      <p:cBhvr>
                                        <p:cTn id="34" dur="1" fill="hold">
                                          <p:stCondLst>
                                            <p:cond delay="0"/>
                                          </p:stCondLst>
                                        </p:cTn>
                                        <p:tgtEl>
                                          <p:spTgt spid="287"/>
                                        </p:tgtEl>
                                        <p:attrNameLst>
                                          <p:attrName>style.visibility</p:attrName>
                                        </p:attrNameLst>
                                      </p:cBhvr>
                                      <p:to>
                                        <p:strVal val="visible"/>
                                      </p:to>
                                    </p:set>
                                    <p:animEffect transition="in" filter="fade">
                                      <p:cBhvr>
                                        <p:cTn id="35" dur="1000"/>
                                        <p:tgtEl>
                                          <p:spTgt spid="287"/>
                                        </p:tgtEl>
                                      </p:cBhvr>
                                    </p:animEffect>
                                  </p:childTnLst>
                                </p:cTn>
                              </p:par>
                              <p:par>
                                <p:cTn id="36" presetID="10" presetClass="entr" presetSubtype="0" fill="hold" nodeType="withEffect">
                                  <p:stCondLst>
                                    <p:cond delay="0"/>
                                  </p:stCondLst>
                                  <p:childTnLst>
                                    <p:set>
                                      <p:cBhvr>
                                        <p:cTn id="37" dur="1" fill="hold">
                                          <p:stCondLst>
                                            <p:cond delay="0"/>
                                          </p:stCondLst>
                                        </p:cTn>
                                        <p:tgtEl>
                                          <p:spTgt spid="293"/>
                                        </p:tgtEl>
                                        <p:attrNameLst>
                                          <p:attrName>style.visibility</p:attrName>
                                        </p:attrNameLst>
                                      </p:cBhvr>
                                      <p:to>
                                        <p:strVal val="visible"/>
                                      </p:to>
                                    </p:set>
                                    <p:animEffect transition="in" filter="fade">
                                      <p:cBhvr>
                                        <p:cTn id="38" dur="1000"/>
                                        <p:tgtEl>
                                          <p:spTgt spid="2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31"/>
          <p:cNvSpPr/>
          <p:nvPr/>
        </p:nvSpPr>
        <p:spPr>
          <a:xfrm>
            <a:off x="506400" y="840925"/>
            <a:ext cx="8131500" cy="3486300"/>
          </a:xfrm>
          <a:prstGeom prst="rect">
            <a:avLst/>
          </a:prstGeom>
          <a:solidFill>
            <a:srgbClr val="E7E6E6">
              <a:alpha val="3725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3" name="Google Shape;303;p31"/>
          <p:cNvSpPr txBox="1">
            <a:spLocks noGrp="1"/>
          </p:cNvSpPr>
          <p:nvPr>
            <p:ph type="title" idx="4294967295"/>
          </p:nvPr>
        </p:nvSpPr>
        <p:spPr>
          <a:xfrm>
            <a:off x="506250" y="1356225"/>
            <a:ext cx="8131500" cy="2268600"/>
          </a:xfrm>
          <a:prstGeom prst="rect">
            <a:avLst/>
          </a:prstGeom>
          <a:noFill/>
          <a:ln>
            <a:noFill/>
          </a:ln>
        </p:spPr>
        <p:txBody>
          <a:bodyPr spcFirstLastPara="1" wrap="square" lIns="68575" tIns="34275" rIns="68575" bIns="34275" anchor="ctr" anchorCtr="0">
            <a:normAutofit/>
          </a:bodyPr>
          <a:lstStyle/>
          <a:p>
            <a:pPr marL="0" lvl="0" indent="0" algn="ctr" rtl="0">
              <a:lnSpc>
                <a:spcPct val="90000"/>
              </a:lnSpc>
              <a:spcBef>
                <a:spcPts val="0"/>
              </a:spcBef>
              <a:spcAft>
                <a:spcPts val="0"/>
              </a:spcAft>
              <a:buSzPts val="2400"/>
              <a:buNone/>
            </a:pPr>
            <a:r>
              <a:rPr lang="en" sz="3200">
                <a:latin typeface="Proxima Nova"/>
                <a:ea typeface="Proxima Nova"/>
                <a:cs typeface="Proxima Nova"/>
                <a:sym typeface="Proxima Nova"/>
              </a:rPr>
              <a:t>HOW WOULD OUR COMMUNITY CHANGE IF ALL OF OUR TRANSPORTATION WAS </a:t>
            </a:r>
            <a:br>
              <a:rPr lang="en" sz="3200">
                <a:latin typeface="Proxima Nova"/>
                <a:ea typeface="Proxima Nova"/>
                <a:cs typeface="Proxima Nova"/>
                <a:sym typeface="Proxima Nova"/>
              </a:rPr>
            </a:br>
            <a:r>
              <a:rPr lang="en" sz="3200">
                <a:solidFill>
                  <a:schemeClr val="accent5"/>
                </a:solidFill>
                <a:latin typeface="Proxima Nova"/>
                <a:ea typeface="Proxima Nova"/>
                <a:cs typeface="Proxima Nova"/>
                <a:sym typeface="Proxima Nova"/>
              </a:rPr>
              <a:t>ZERO EMISSIONS? </a:t>
            </a:r>
            <a:endParaRPr sz="3200">
              <a:solidFill>
                <a:schemeClr val="accent5"/>
              </a:solidFill>
              <a:latin typeface="Proxima Nova"/>
              <a:ea typeface="Proxima Nova"/>
              <a:cs typeface="Proxima Nova"/>
              <a:sym typeface="Proxima Nova"/>
            </a:endParaRPr>
          </a:p>
        </p:txBody>
      </p:sp>
      <p:sp>
        <p:nvSpPr>
          <p:cNvPr id="304" name="Google Shape;304;p31"/>
          <p:cNvSpPr/>
          <p:nvPr/>
        </p:nvSpPr>
        <p:spPr>
          <a:xfrm>
            <a:off x="375575" y="685825"/>
            <a:ext cx="4490350" cy="2506425"/>
          </a:xfrm>
          <a:custGeom>
            <a:avLst/>
            <a:gdLst/>
            <a:ahLst/>
            <a:cxnLst/>
            <a:rect l="l" t="t" r="r" b="b"/>
            <a:pathLst>
              <a:path w="179614" h="100257" extrusionOk="0">
                <a:moveTo>
                  <a:pt x="0" y="100257"/>
                </a:moveTo>
                <a:lnTo>
                  <a:pt x="0" y="0"/>
                </a:lnTo>
                <a:lnTo>
                  <a:pt x="179614" y="0"/>
                </a:lnTo>
              </a:path>
            </a:pathLst>
          </a:custGeom>
          <a:noFill/>
          <a:ln w="19050" cap="flat" cmpd="sng">
            <a:solidFill>
              <a:srgbClr val="1463A5"/>
            </a:solidFill>
            <a:prstDash val="solid"/>
            <a:round/>
            <a:headEnd type="none" w="sm" len="sm"/>
            <a:tailEnd type="none" w="sm" len="sm"/>
          </a:ln>
        </p:spPr>
      </p:sp>
      <p:sp>
        <p:nvSpPr>
          <p:cNvPr id="305" name="Google Shape;305;p31"/>
          <p:cNvSpPr/>
          <p:nvPr/>
        </p:nvSpPr>
        <p:spPr>
          <a:xfrm rot="10800000">
            <a:off x="4294350" y="1992075"/>
            <a:ext cx="4490350" cy="2506425"/>
          </a:xfrm>
          <a:custGeom>
            <a:avLst/>
            <a:gdLst/>
            <a:ahLst/>
            <a:cxnLst/>
            <a:rect l="l" t="t" r="r" b="b"/>
            <a:pathLst>
              <a:path w="179614" h="100257" extrusionOk="0">
                <a:moveTo>
                  <a:pt x="0" y="100257"/>
                </a:moveTo>
                <a:lnTo>
                  <a:pt x="0" y="0"/>
                </a:lnTo>
                <a:lnTo>
                  <a:pt x="179614" y="0"/>
                </a:lnTo>
              </a:path>
            </a:pathLst>
          </a:custGeom>
          <a:noFill/>
          <a:ln w="19050" cap="flat" cmpd="sng">
            <a:solidFill>
              <a:schemeClr val="accent4"/>
            </a:solidFill>
            <a:prstDash val="solid"/>
            <a:round/>
            <a:headEnd type="none" w="sm" len="sm"/>
            <a:tailEnd type="none" w="sm" len="sm"/>
          </a:ln>
        </p:spPr>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0"/>
          <p:cNvSpPr/>
          <p:nvPr/>
        </p:nvSpPr>
        <p:spPr>
          <a:xfrm>
            <a:off x="506400" y="840925"/>
            <a:ext cx="8131500" cy="3486300"/>
          </a:xfrm>
          <a:prstGeom prst="rect">
            <a:avLst/>
          </a:prstGeom>
          <a:solidFill>
            <a:srgbClr val="E7E6E6">
              <a:alpha val="3725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 name="Google Shape;140;p20"/>
          <p:cNvSpPr/>
          <p:nvPr/>
        </p:nvSpPr>
        <p:spPr>
          <a:xfrm>
            <a:off x="375575" y="685825"/>
            <a:ext cx="4490350" cy="2506425"/>
          </a:xfrm>
          <a:custGeom>
            <a:avLst/>
            <a:gdLst/>
            <a:ahLst/>
            <a:cxnLst/>
            <a:rect l="l" t="t" r="r" b="b"/>
            <a:pathLst>
              <a:path w="179614" h="100257" extrusionOk="0">
                <a:moveTo>
                  <a:pt x="0" y="100257"/>
                </a:moveTo>
                <a:lnTo>
                  <a:pt x="0" y="0"/>
                </a:lnTo>
                <a:lnTo>
                  <a:pt x="179614" y="0"/>
                </a:lnTo>
              </a:path>
            </a:pathLst>
          </a:custGeom>
          <a:noFill/>
          <a:ln w="19050" cap="flat" cmpd="sng">
            <a:solidFill>
              <a:srgbClr val="1463A5"/>
            </a:solidFill>
            <a:prstDash val="solid"/>
            <a:round/>
            <a:headEnd type="none" w="sm" len="sm"/>
            <a:tailEnd type="none" w="sm" len="sm"/>
          </a:ln>
        </p:spPr>
      </p:sp>
      <p:sp>
        <p:nvSpPr>
          <p:cNvPr id="141" name="Google Shape;141;p20"/>
          <p:cNvSpPr/>
          <p:nvPr/>
        </p:nvSpPr>
        <p:spPr>
          <a:xfrm rot="10800000">
            <a:off x="4294350" y="1992075"/>
            <a:ext cx="4490350" cy="2506425"/>
          </a:xfrm>
          <a:custGeom>
            <a:avLst/>
            <a:gdLst/>
            <a:ahLst/>
            <a:cxnLst/>
            <a:rect l="l" t="t" r="r" b="b"/>
            <a:pathLst>
              <a:path w="179614" h="100257" extrusionOk="0">
                <a:moveTo>
                  <a:pt x="0" y="100257"/>
                </a:moveTo>
                <a:lnTo>
                  <a:pt x="0" y="0"/>
                </a:lnTo>
                <a:lnTo>
                  <a:pt x="179614" y="0"/>
                </a:lnTo>
              </a:path>
            </a:pathLst>
          </a:custGeom>
          <a:noFill/>
          <a:ln w="19050" cap="flat" cmpd="sng">
            <a:solidFill>
              <a:schemeClr val="accent4"/>
            </a:solidFill>
            <a:prstDash val="solid"/>
            <a:round/>
            <a:headEnd type="none" w="sm" len="sm"/>
            <a:tailEnd type="none" w="sm" len="sm"/>
          </a:ln>
        </p:spPr>
      </p:sp>
      <p:sp>
        <p:nvSpPr>
          <p:cNvPr id="142" name="Google Shape;142;p20"/>
          <p:cNvSpPr txBox="1">
            <a:spLocks noGrp="1"/>
          </p:cNvSpPr>
          <p:nvPr>
            <p:ph type="title" idx="4294967295"/>
          </p:nvPr>
        </p:nvSpPr>
        <p:spPr>
          <a:xfrm>
            <a:off x="877200" y="1584825"/>
            <a:ext cx="7389600" cy="1739400"/>
          </a:xfrm>
          <a:prstGeom prst="rect">
            <a:avLst/>
          </a:prstGeom>
          <a:noFill/>
          <a:ln>
            <a:noFill/>
          </a:ln>
        </p:spPr>
        <p:txBody>
          <a:bodyPr spcFirstLastPara="1" wrap="square" lIns="68575" tIns="34275" rIns="68575" bIns="34275" anchor="ctr" anchorCtr="0">
            <a:normAutofit/>
          </a:bodyPr>
          <a:lstStyle/>
          <a:p>
            <a:pPr marL="0" lvl="0" indent="0" algn="ctr" rtl="0">
              <a:lnSpc>
                <a:spcPct val="90000"/>
              </a:lnSpc>
              <a:spcBef>
                <a:spcPts val="0"/>
              </a:spcBef>
              <a:spcAft>
                <a:spcPts val="0"/>
              </a:spcAft>
              <a:buSzPts val="2400"/>
              <a:buNone/>
            </a:pPr>
            <a:r>
              <a:rPr lang="en" sz="3200">
                <a:latin typeface="Proxima Nova"/>
                <a:ea typeface="Proxima Nova"/>
                <a:cs typeface="Proxima Nova"/>
                <a:sym typeface="Proxima Nova"/>
              </a:rPr>
              <a:t>WHAT IS TRANSPORTATION? </a:t>
            </a:r>
            <a:endParaRPr sz="3200">
              <a:latin typeface="Proxima Nova"/>
              <a:ea typeface="Proxima Nova"/>
              <a:cs typeface="Proxima Nova"/>
              <a:sym typeface="Proxima Nova"/>
            </a:endParaRPr>
          </a:p>
          <a:p>
            <a:pPr marL="0" lvl="0" indent="0" algn="ctr" rtl="0">
              <a:lnSpc>
                <a:spcPct val="90000"/>
              </a:lnSpc>
              <a:spcBef>
                <a:spcPts val="0"/>
              </a:spcBef>
              <a:spcAft>
                <a:spcPts val="0"/>
              </a:spcAft>
              <a:buSzPts val="2400"/>
              <a:buNone/>
            </a:pPr>
            <a:r>
              <a:rPr lang="en" sz="3200">
                <a:latin typeface="Proxima Nova"/>
                <a:ea typeface="Proxima Nova"/>
                <a:cs typeface="Proxima Nova"/>
                <a:sym typeface="Proxima Nova"/>
              </a:rPr>
              <a:t>HOW DO WE USE TRANSPORTATION?</a:t>
            </a:r>
            <a:endParaRPr sz="3200">
              <a:latin typeface="Proxima Nova"/>
              <a:ea typeface="Proxima Nova"/>
              <a:cs typeface="Proxima Nova"/>
              <a:sym typeface="Proxima Nov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2">
                                            <p:txEl>
                                              <p:pRg st="0" end="0"/>
                                            </p:txEl>
                                          </p:spTgt>
                                        </p:tgtEl>
                                        <p:attrNameLst>
                                          <p:attrName>style.visibility</p:attrName>
                                        </p:attrNameLst>
                                      </p:cBhvr>
                                      <p:to>
                                        <p:strVal val="visible"/>
                                      </p:to>
                                    </p:set>
                                    <p:animEffect transition="in" filter="fade">
                                      <p:cBhvr>
                                        <p:cTn id="7" dur="1000"/>
                                        <p:tgtEl>
                                          <p:spTgt spid="14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2">
                                            <p:txEl>
                                              <p:pRg st="1" end="1"/>
                                            </p:txEl>
                                          </p:spTgt>
                                        </p:tgtEl>
                                        <p:attrNameLst>
                                          <p:attrName>style.visibility</p:attrName>
                                        </p:attrNameLst>
                                      </p:cBhvr>
                                      <p:to>
                                        <p:strVal val="visible"/>
                                      </p:to>
                                    </p:set>
                                    <p:animEffect transition="in" filter="fade">
                                      <p:cBhvr>
                                        <p:cTn id="12" dur="1000"/>
                                        <p:tgtEl>
                                          <p:spTgt spid="14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1"/>
          <p:cNvSpPr txBox="1"/>
          <p:nvPr/>
        </p:nvSpPr>
        <p:spPr>
          <a:xfrm>
            <a:off x="4430850" y="1285875"/>
            <a:ext cx="73371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FF0000"/>
                </a:solidFill>
                <a:latin typeface="Arial"/>
                <a:ea typeface="Arial"/>
                <a:cs typeface="Arial"/>
                <a:sym typeface="Arial"/>
              </a:rPr>
              <a:t>&lt;insert air pollution image&gt; </a:t>
            </a:r>
            <a:endParaRPr sz="1400" b="1" i="0" u="none" strike="noStrike" cap="none">
              <a:solidFill>
                <a:srgbClr val="FF0000"/>
              </a:solidFill>
              <a:latin typeface="Arial"/>
              <a:ea typeface="Arial"/>
              <a:cs typeface="Arial"/>
              <a:sym typeface="Arial"/>
            </a:endParaRPr>
          </a:p>
        </p:txBody>
      </p:sp>
      <p:pic>
        <p:nvPicPr>
          <p:cNvPr id="148" name="Google Shape;148;p21"/>
          <p:cNvPicPr preferRelativeResize="0"/>
          <p:nvPr/>
        </p:nvPicPr>
        <p:blipFill rotWithShape="1">
          <a:blip r:embed="rId3">
            <a:alphaModFix/>
          </a:blip>
          <a:srcRect r="3063"/>
          <a:stretch/>
        </p:blipFill>
        <p:spPr>
          <a:xfrm>
            <a:off x="83750" y="310250"/>
            <a:ext cx="8976501" cy="42424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pic>
        <p:nvPicPr>
          <p:cNvPr id="153" name="Google Shape;153;p22"/>
          <p:cNvPicPr preferRelativeResize="0"/>
          <p:nvPr/>
        </p:nvPicPr>
        <p:blipFill rotWithShape="1">
          <a:blip r:embed="rId3">
            <a:alphaModFix/>
          </a:blip>
          <a:srcRect/>
          <a:stretch/>
        </p:blipFill>
        <p:spPr>
          <a:xfrm>
            <a:off x="4048924" y="615852"/>
            <a:ext cx="3083440" cy="4414423"/>
          </a:xfrm>
          <a:prstGeom prst="rect">
            <a:avLst/>
          </a:prstGeom>
          <a:noFill/>
          <a:ln>
            <a:noFill/>
          </a:ln>
        </p:spPr>
      </p:pic>
      <p:sp>
        <p:nvSpPr>
          <p:cNvPr id="154" name="Google Shape;154;p22"/>
          <p:cNvSpPr txBox="1"/>
          <p:nvPr/>
        </p:nvSpPr>
        <p:spPr>
          <a:xfrm>
            <a:off x="1487837" y="818827"/>
            <a:ext cx="1295100" cy="461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 sz="1800" b="0" i="0" u="none" strike="noStrike" cap="none">
                <a:solidFill>
                  <a:srgbClr val="646569"/>
                </a:solidFill>
                <a:latin typeface="Proxima Nova"/>
                <a:ea typeface="Proxima Nova"/>
                <a:cs typeface="Proxima Nova"/>
                <a:sym typeface="Proxima Nova"/>
              </a:rPr>
              <a:t>GASOLINE </a:t>
            </a:r>
            <a:endParaRPr sz="1800" b="0" i="0" u="none" strike="noStrike" cap="none">
              <a:solidFill>
                <a:srgbClr val="646569"/>
              </a:solidFill>
              <a:latin typeface="Proxima Nova"/>
              <a:ea typeface="Proxima Nova"/>
              <a:cs typeface="Proxima Nova"/>
              <a:sym typeface="Proxima Nova"/>
            </a:endParaRPr>
          </a:p>
        </p:txBody>
      </p:sp>
      <p:sp>
        <p:nvSpPr>
          <p:cNvPr id="155" name="Google Shape;155;p22"/>
          <p:cNvSpPr txBox="1"/>
          <p:nvPr/>
        </p:nvSpPr>
        <p:spPr>
          <a:xfrm>
            <a:off x="4897223" y="113225"/>
            <a:ext cx="1673100" cy="461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 sz="1800" b="0" i="0" u="none" strike="noStrike" cap="none">
                <a:solidFill>
                  <a:srgbClr val="646569"/>
                </a:solidFill>
                <a:latin typeface="Proxima Nova"/>
                <a:ea typeface="Proxima Nova"/>
                <a:cs typeface="Proxima Nova"/>
                <a:sym typeface="Proxima Nova"/>
              </a:rPr>
              <a:t>COMBUSTION</a:t>
            </a:r>
            <a:endParaRPr sz="1800" b="0" i="0" u="none" strike="noStrike" cap="none">
              <a:solidFill>
                <a:srgbClr val="646569"/>
              </a:solidFill>
              <a:latin typeface="Proxima Nova"/>
              <a:ea typeface="Proxima Nova"/>
              <a:cs typeface="Proxima Nova"/>
              <a:sym typeface="Proxima Nova"/>
            </a:endParaRPr>
          </a:p>
        </p:txBody>
      </p:sp>
      <p:sp>
        <p:nvSpPr>
          <p:cNvPr id="156" name="Google Shape;156;p22"/>
          <p:cNvSpPr txBox="1"/>
          <p:nvPr/>
        </p:nvSpPr>
        <p:spPr>
          <a:xfrm>
            <a:off x="7529308" y="818827"/>
            <a:ext cx="1295100" cy="461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 sz="1800" b="0" i="0" u="none" strike="noStrike" cap="none">
                <a:solidFill>
                  <a:srgbClr val="646569"/>
                </a:solidFill>
                <a:latin typeface="Proxima Nova"/>
                <a:ea typeface="Proxima Nova"/>
                <a:cs typeface="Proxima Nova"/>
                <a:sym typeface="Proxima Nova"/>
              </a:rPr>
              <a:t>EMISSION </a:t>
            </a:r>
            <a:endParaRPr sz="1800" b="0" i="0" u="none" strike="noStrike" cap="none">
              <a:solidFill>
                <a:srgbClr val="646569"/>
              </a:solidFill>
              <a:latin typeface="Proxima Nova"/>
              <a:ea typeface="Proxima Nova"/>
              <a:cs typeface="Proxima Nova"/>
              <a:sym typeface="Proxima Nova"/>
            </a:endParaRPr>
          </a:p>
        </p:txBody>
      </p:sp>
      <p:sp>
        <p:nvSpPr>
          <p:cNvPr id="157" name="Google Shape;157;p22"/>
          <p:cNvSpPr txBox="1"/>
          <p:nvPr/>
        </p:nvSpPr>
        <p:spPr>
          <a:xfrm>
            <a:off x="2372098" y="3729175"/>
            <a:ext cx="1089900" cy="461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 sz="1800" b="0" i="0" u="none" strike="noStrike" cap="none">
                <a:solidFill>
                  <a:srgbClr val="646569"/>
                </a:solidFill>
                <a:latin typeface="Proxima Nova"/>
                <a:ea typeface="Proxima Nova"/>
                <a:cs typeface="Proxima Nova"/>
                <a:sym typeface="Proxima Nova"/>
              </a:rPr>
              <a:t>MOTION</a:t>
            </a:r>
            <a:endParaRPr sz="1800" b="0" i="0" u="none" strike="noStrike" cap="none">
              <a:solidFill>
                <a:srgbClr val="646569"/>
              </a:solidFill>
              <a:latin typeface="Proxima Nova"/>
              <a:ea typeface="Proxima Nova"/>
              <a:cs typeface="Proxima Nova"/>
              <a:sym typeface="Proxima Nova"/>
            </a:endParaRPr>
          </a:p>
        </p:txBody>
      </p:sp>
      <p:sp>
        <p:nvSpPr>
          <p:cNvPr id="158" name="Google Shape;158;p22"/>
          <p:cNvSpPr txBox="1">
            <a:spLocks noGrp="1"/>
          </p:cNvSpPr>
          <p:nvPr>
            <p:ph type="title" idx="4294967295"/>
          </p:nvPr>
        </p:nvSpPr>
        <p:spPr>
          <a:xfrm>
            <a:off x="292475" y="1687200"/>
            <a:ext cx="3262800" cy="18885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990"/>
              <a:buNone/>
            </a:pPr>
            <a:r>
              <a:rPr lang="en" sz="3600">
                <a:latin typeface="Proxima Nova"/>
                <a:ea typeface="Proxima Nova"/>
                <a:cs typeface="Proxima Nova"/>
                <a:sym typeface="Proxima Nova"/>
              </a:rPr>
              <a:t>Internal</a:t>
            </a:r>
            <a:endParaRPr sz="3600">
              <a:latin typeface="Proxima Nova"/>
              <a:ea typeface="Proxima Nova"/>
              <a:cs typeface="Proxima Nova"/>
              <a:sym typeface="Proxima Nova"/>
            </a:endParaRPr>
          </a:p>
          <a:p>
            <a:pPr marL="0" lvl="0" indent="0" algn="l" rtl="0">
              <a:lnSpc>
                <a:spcPct val="90000"/>
              </a:lnSpc>
              <a:spcBef>
                <a:spcPts val="0"/>
              </a:spcBef>
              <a:spcAft>
                <a:spcPts val="0"/>
              </a:spcAft>
              <a:buSzPts val="990"/>
              <a:buNone/>
            </a:pPr>
            <a:r>
              <a:rPr lang="en" sz="3600">
                <a:latin typeface="Proxima Nova"/>
                <a:ea typeface="Proxima Nova"/>
                <a:cs typeface="Proxima Nova"/>
                <a:sym typeface="Proxima Nova"/>
              </a:rPr>
              <a:t>Combustion Engine </a:t>
            </a:r>
            <a:endParaRPr sz="3600">
              <a:latin typeface="Proxima Nova"/>
              <a:ea typeface="Proxima Nova"/>
              <a:cs typeface="Proxima Nova"/>
              <a:sym typeface="Proxima Nova"/>
            </a:endParaRPr>
          </a:p>
        </p:txBody>
      </p:sp>
      <p:sp>
        <p:nvSpPr>
          <p:cNvPr id="159" name="Google Shape;159;p22"/>
          <p:cNvSpPr/>
          <p:nvPr/>
        </p:nvSpPr>
        <p:spPr>
          <a:xfrm>
            <a:off x="4399900" y="1803589"/>
            <a:ext cx="164400" cy="164400"/>
          </a:xfrm>
          <a:prstGeom prst="flowChartDecision">
            <a:avLst/>
          </a:prstGeom>
          <a:solidFill>
            <a:srgbClr val="FFFFFF">
              <a:alpha val="52941"/>
            </a:srgbClr>
          </a:solidFill>
          <a:ln w="9525" cap="flat" cmpd="sng">
            <a:solidFill>
              <a:srgbClr val="006BA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160" name="Google Shape;160;p22"/>
          <p:cNvCxnSpPr>
            <a:stCxn id="154" idx="3"/>
          </p:cNvCxnSpPr>
          <p:nvPr/>
        </p:nvCxnSpPr>
        <p:spPr>
          <a:xfrm>
            <a:off x="2782937" y="1049677"/>
            <a:ext cx="1659300" cy="837000"/>
          </a:xfrm>
          <a:prstGeom prst="curvedConnector3">
            <a:avLst>
              <a:gd name="adj1" fmla="val 50000"/>
            </a:avLst>
          </a:prstGeom>
          <a:noFill/>
          <a:ln w="19050" cap="flat" cmpd="sng">
            <a:solidFill>
              <a:schemeClr val="accent4"/>
            </a:solidFill>
            <a:prstDash val="solid"/>
            <a:round/>
            <a:headEnd type="oval" w="med" len="med"/>
            <a:tailEnd type="stealth" w="med" len="med"/>
          </a:ln>
        </p:spPr>
      </p:cxnSp>
      <p:cxnSp>
        <p:nvCxnSpPr>
          <p:cNvPr id="161" name="Google Shape;161;p22"/>
          <p:cNvCxnSpPr>
            <a:stCxn id="156" idx="1"/>
            <a:endCxn id="162" idx="3"/>
          </p:cNvCxnSpPr>
          <p:nvPr/>
        </p:nvCxnSpPr>
        <p:spPr>
          <a:xfrm flipH="1">
            <a:off x="6462208" y="1049677"/>
            <a:ext cx="1067100" cy="624600"/>
          </a:xfrm>
          <a:prstGeom prst="curvedConnector3">
            <a:avLst>
              <a:gd name="adj1" fmla="val 50002"/>
            </a:avLst>
          </a:prstGeom>
          <a:noFill/>
          <a:ln w="19050" cap="flat" cmpd="sng">
            <a:solidFill>
              <a:schemeClr val="accent4"/>
            </a:solidFill>
            <a:prstDash val="solid"/>
            <a:round/>
            <a:headEnd type="oval" w="med" len="med"/>
            <a:tailEnd type="stealth" w="med" len="med"/>
          </a:ln>
        </p:spPr>
      </p:cxnSp>
      <p:sp>
        <p:nvSpPr>
          <p:cNvPr id="162" name="Google Shape;162;p22"/>
          <p:cNvSpPr/>
          <p:nvPr/>
        </p:nvSpPr>
        <p:spPr>
          <a:xfrm>
            <a:off x="6297758" y="1592180"/>
            <a:ext cx="164400" cy="164400"/>
          </a:xfrm>
          <a:prstGeom prst="flowChartDecision">
            <a:avLst/>
          </a:prstGeom>
          <a:solidFill>
            <a:srgbClr val="FFFFFF">
              <a:alpha val="52941"/>
            </a:srgbClr>
          </a:solidFill>
          <a:ln w="9525" cap="flat" cmpd="sng">
            <a:solidFill>
              <a:srgbClr val="006BA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163" name="Google Shape;163;p22"/>
          <p:cNvCxnSpPr>
            <a:endCxn id="164" idx="0"/>
          </p:cNvCxnSpPr>
          <p:nvPr/>
        </p:nvCxnSpPr>
        <p:spPr>
          <a:xfrm rot="5400000">
            <a:off x="5457607" y="668175"/>
            <a:ext cx="540300" cy="274200"/>
          </a:xfrm>
          <a:prstGeom prst="curvedConnector3">
            <a:avLst>
              <a:gd name="adj1" fmla="val 50000"/>
            </a:avLst>
          </a:prstGeom>
          <a:noFill/>
          <a:ln w="19050" cap="flat" cmpd="sng">
            <a:solidFill>
              <a:schemeClr val="accent4"/>
            </a:solidFill>
            <a:prstDash val="solid"/>
            <a:round/>
            <a:headEnd type="oval" w="med" len="med"/>
            <a:tailEnd type="stealth" w="med" len="med"/>
          </a:ln>
        </p:spPr>
      </p:cxnSp>
      <p:sp>
        <p:nvSpPr>
          <p:cNvPr id="164" name="Google Shape;164;p22"/>
          <p:cNvSpPr/>
          <p:nvPr/>
        </p:nvSpPr>
        <p:spPr>
          <a:xfrm>
            <a:off x="5508457" y="1075425"/>
            <a:ext cx="164400" cy="164400"/>
          </a:xfrm>
          <a:prstGeom prst="flowChartDecision">
            <a:avLst/>
          </a:prstGeom>
          <a:solidFill>
            <a:srgbClr val="FFFFFF">
              <a:alpha val="52941"/>
            </a:srgbClr>
          </a:solidFill>
          <a:ln w="9525" cap="flat" cmpd="sng">
            <a:solidFill>
              <a:srgbClr val="006BA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165" name="Google Shape;165;p22"/>
          <p:cNvCxnSpPr/>
          <p:nvPr/>
        </p:nvCxnSpPr>
        <p:spPr>
          <a:xfrm>
            <a:off x="1487837" y="975127"/>
            <a:ext cx="0" cy="149100"/>
          </a:xfrm>
          <a:prstGeom prst="straightConnector1">
            <a:avLst/>
          </a:prstGeom>
          <a:noFill/>
          <a:ln w="9525" cap="flat" cmpd="sng">
            <a:solidFill>
              <a:srgbClr val="006BA6"/>
            </a:solidFill>
            <a:prstDash val="solid"/>
            <a:round/>
            <a:headEnd type="none" w="sm" len="sm"/>
            <a:tailEnd type="none" w="sm" len="sm"/>
          </a:ln>
        </p:spPr>
      </p:cxnSp>
      <p:cxnSp>
        <p:nvCxnSpPr>
          <p:cNvPr id="166" name="Google Shape;166;p22"/>
          <p:cNvCxnSpPr/>
          <p:nvPr/>
        </p:nvCxnSpPr>
        <p:spPr>
          <a:xfrm>
            <a:off x="4930287" y="269527"/>
            <a:ext cx="0" cy="149100"/>
          </a:xfrm>
          <a:prstGeom prst="straightConnector1">
            <a:avLst/>
          </a:prstGeom>
          <a:noFill/>
          <a:ln w="9525" cap="flat" cmpd="sng">
            <a:solidFill>
              <a:srgbClr val="006BA6"/>
            </a:solidFill>
            <a:prstDash val="solid"/>
            <a:round/>
            <a:headEnd type="none" w="sm" len="sm"/>
            <a:tailEnd type="none" w="sm" len="sm"/>
          </a:ln>
        </p:spPr>
      </p:cxnSp>
      <p:cxnSp>
        <p:nvCxnSpPr>
          <p:cNvPr id="167" name="Google Shape;167;p22"/>
          <p:cNvCxnSpPr/>
          <p:nvPr/>
        </p:nvCxnSpPr>
        <p:spPr>
          <a:xfrm>
            <a:off x="8711312" y="975127"/>
            <a:ext cx="0" cy="149100"/>
          </a:xfrm>
          <a:prstGeom prst="straightConnector1">
            <a:avLst/>
          </a:prstGeom>
          <a:noFill/>
          <a:ln w="9525" cap="flat" cmpd="sng">
            <a:solidFill>
              <a:srgbClr val="006BA6"/>
            </a:solidFill>
            <a:prstDash val="solid"/>
            <a:round/>
            <a:headEnd type="none" w="sm" len="sm"/>
            <a:tailEnd type="none" w="sm" len="sm"/>
          </a:ln>
        </p:spPr>
      </p:cxnSp>
      <p:cxnSp>
        <p:nvCxnSpPr>
          <p:cNvPr id="168" name="Google Shape;168;p22"/>
          <p:cNvCxnSpPr/>
          <p:nvPr/>
        </p:nvCxnSpPr>
        <p:spPr>
          <a:xfrm>
            <a:off x="2372112" y="3885477"/>
            <a:ext cx="0" cy="149100"/>
          </a:xfrm>
          <a:prstGeom prst="straightConnector1">
            <a:avLst/>
          </a:prstGeom>
          <a:noFill/>
          <a:ln w="9525" cap="flat" cmpd="sng">
            <a:solidFill>
              <a:srgbClr val="006BA6"/>
            </a:solidFill>
            <a:prstDash val="solid"/>
            <a:round/>
            <a:headEnd type="none" w="sm" len="sm"/>
            <a:tailEnd type="none" w="sm" len="sm"/>
          </a:ln>
        </p:spPr>
      </p:cxnSp>
      <p:sp>
        <p:nvSpPr>
          <p:cNvPr id="169" name="Google Shape;169;p22"/>
          <p:cNvSpPr/>
          <p:nvPr/>
        </p:nvSpPr>
        <p:spPr>
          <a:xfrm>
            <a:off x="4732825" y="4034564"/>
            <a:ext cx="164400" cy="164400"/>
          </a:xfrm>
          <a:prstGeom prst="flowChartDecision">
            <a:avLst/>
          </a:prstGeom>
          <a:solidFill>
            <a:srgbClr val="FFFFFF">
              <a:alpha val="52941"/>
            </a:srgbClr>
          </a:solidFill>
          <a:ln w="9525" cap="flat" cmpd="sng">
            <a:solidFill>
              <a:srgbClr val="006BA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170" name="Google Shape;170;p22"/>
          <p:cNvCxnSpPr>
            <a:stCxn id="157" idx="3"/>
            <a:endCxn id="169" idx="1"/>
          </p:cNvCxnSpPr>
          <p:nvPr/>
        </p:nvCxnSpPr>
        <p:spPr>
          <a:xfrm>
            <a:off x="3461998" y="3960025"/>
            <a:ext cx="1270800" cy="156600"/>
          </a:xfrm>
          <a:prstGeom prst="curvedConnector3">
            <a:avLst>
              <a:gd name="adj1" fmla="val 50001"/>
            </a:avLst>
          </a:prstGeom>
          <a:noFill/>
          <a:ln w="19050" cap="flat" cmpd="sng">
            <a:solidFill>
              <a:schemeClr val="accent4"/>
            </a:solidFill>
            <a:prstDash val="solid"/>
            <a:round/>
            <a:headEnd type="oval" w="med" len="med"/>
            <a:tailEnd type="stealth" w="med" len="med"/>
          </a:ln>
        </p:spPr>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pic>
        <p:nvPicPr>
          <p:cNvPr id="175" name="Google Shape;175;p23"/>
          <p:cNvPicPr preferRelativeResize="0"/>
          <p:nvPr/>
        </p:nvPicPr>
        <p:blipFill rotWithShape="1">
          <a:blip r:embed="rId3">
            <a:alphaModFix/>
          </a:blip>
          <a:srcRect l="1444" t="4110" r="2272" b="14495"/>
          <a:stretch/>
        </p:blipFill>
        <p:spPr>
          <a:xfrm>
            <a:off x="0" y="0"/>
            <a:ext cx="9144001" cy="4837150"/>
          </a:xfrm>
          <a:prstGeom prst="rect">
            <a:avLst/>
          </a:prstGeom>
          <a:noFill/>
          <a:ln>
            <a:noFill/>
          </a:ln>
        </p:spPr>
      </p:pic>
      <p:sp>
        <p:nvSpPr>
          <p:cNvPr id="176" name="Google Shape;176;p23"/>
          <p:cNvSpPr txBox="1"/>
          <p:nvPr/>
        </p:nvSpPr>
        <p:spPr>
          <a:xfrm>
            <a:off x="0" y="4019950"/>
            <a:ext cx="9144000" cy="817200"/>
          </a:xfrm>
          <a:prstGeom prst="rect">
            <a:avLst/>
          </a:prstGeom>
          <a:solidFill>
            <a:srgbClr val="002D73">
              <a:alpha val="67450"/>
            </a:srgbClr>
          </a:solidFill>
          <a:ln>
            <a:noFill/>
          </a:ln>
        </p:spPr>
        <p:txBody>
          <a:bodyPr spcFirstLastPara="1" wrap="square" lIns="457200" tIns="91425" rIns="91425" bIns="91425" anchor="t" anchorCtr="0">
            <a:noAutofit/>
          </a:bodyPr>
          <a:lstStyle/>
          <a:p>
            <a:pPr marL="0" marR="0" lvl="0" indent="0" algn="l" rtl="0">
              <a:lnSpc>
                <a:spcPct val="100000"/>
              </a:lnSpc>
              <a:spcBef>
                <a:spcPts val="0"/>
              </a:spcBef>
              <a:spcAft>
                <a:spcPts val="0"/>
              </a:spcAft>
              <a:buClr>
                <a:srgbClr val="000000"/>
              </a:buClr>
              <a:buSzPts val="1900"/>
              <a:buFont typeface="Arial"/>
              <a:buNone/>
            </a:pPr>
            <a:r>
              <a:rPr lang="en" sz="1900" b="0" i="0" u="none" strike="noStrike" cap="none">
                <a:solidFill>
                  <a:srgbClr val="FFFFFF"/>
                </a:solidFill>
                <a:latin typeface="Proxima Nova"/>
                <a:ea typeface="Proxima Nova"/>
                <a:cs typeface="Proxima Nova"/>
                <a:sym typeface="Proxima Nova"/>
              </a:rPr>
              <a:t>Thomas Edison’s Electric Vehicle 1884, </a:t>
            </a:r>
            <a:endParaRPr sz="1900" b="0" i="0" u="none" strike="noStrike" cap="none">
              <a:solidFill>
                <a:srgbClr val="FFFFFF"/>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900"/>
              <a:buFont typeface="Arial"/>
              <a:buNone/>
            </a:pPr>
            <a:r>
              <a:rPr lang="en" sz="1900" b="0" i="0" u="none" strike="noStrike" cap="none">
                <a:solidFill>
                  <a:srgbClr val="FFFFFF"/>
                </a:solidFill>
                <a:latin typeface="Proxima Nova"/>
                <a:ea typeface="Proxima Nova"/>
                <a:cs typeface="Proxima Nova"/>
                <a:sym typeface="Proxima Nova"/>
              </a:rPr>
              <a:t>converting coal to electricity to power the engine. </a:t>
            </a:r>
            <a:endParaRPr sz="1900" b="0" i="0" u="none" strike="noStrike" cap="none">
              <a:solidFill>
                <a:srgbClr val="FFFFFF"/>
              </a:solidFill>
              <a:latin typeface="Proxima Nova"/>
              <a:ea typeface="Proxima Nova"/>
              <a:cs typeface="Proxima Nova"/>
              <a:sym typeface="Proxima Nov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24"/>
          <p:cNvSpPr txBox="1"/>
          <p:nvPr/>
        </p:nvSpPr>
        <p:spPr>
          <a:xfrm>
            <a:off x="1543950" y="3617325"/>
            <a:ext cx="73368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2" name="Google Shape;182;p24"/>
          <p:cNvSpPr txBox="1"/>
          <p:nvPr/>
        </p:nvSpPr>
        <p:spPr>
          <a:xfrm>
            <a:off x="154650" y="1794475"/>
            <a:ext cx="2360700" cy="12930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 sz="3600" b="1" i="0" u="none" strike="noStrike" cap="none">
                <a:solidFill>
                  <a:srgbClr val="002D73"/>
                </a:solidFill>
                <a:latin typeface="Proxima Nova"/>
                <a:ea typeface="Proxima Nova"/>
                <a:cs typeface="Proxima Nova"/>
                <a:sym typeface="Proxima Nova"/>
              </a:rPr>
              <a:t>How EVs Work? </a:t>
            </a:r>
            <a:endParaRPr sz="3600" b="1" i="0" u="none" strike="noStrike" cap="none">
              <a:solidFill>
                <a:srgbClr val="002D73"/>
              </a:solidFill>
              <a:latin typeface="Proxima Nova"/>
              <a:ea typeface="Proxima Nova"/>
              <a:cs typeface="Proxima Nova"/>
              <a:sym typeface="Proxima Nova"/>
            </a:endParaRPr>
          </a:p>
        </p:txBody>
      </p:sp>
      <p:cxnSp>
        <p:nvCxnSpPr>
          <p:cNvPr id="183" name="Google Shape;183;p24"/>
          <p:cNvCxnSpPr/>
          <p:nvPr/>
        </p:nvCxnSpPr>
        <p:spPr>
          <a:xfrm>
            <a:off x="262400" y="1838050"/>
            <a:ext cx="1777200" cy="0"/>
          </a:xfrm>
          <a:prstGeom prst="straightConnector1">
            <a:avLst/>
          </a:prstGeom>
          <a:noFill/>
          <a:ln w="19050" cap="flat" cmpd="sng">
            <a:solidFill>
              <a:schemeClr val="accent4"/>
            </a:solidFill>
            <a:prstDash val="solid"/>
            <a:round/>
            <a:headEnd type="none" w="sm" len="sm"/>
            <a:tailEnd type="none" w="sm" len="sm"/>
          </a:ln>
        </p:spPr>
      </p:cxnSp>
      <p:pic>
        <p:nvPicPr>
          <p:cNvPr id="184" name="Google Shape;184;p24"/>
          <p:cNvPicPr preferRelativeResize="0"/>
          <p:nvPr/>
        </p:nvPicPr>
        <p:blipFill rotWithShape="1">
          <a:blip r:embed="rId3">
            <a:alphaModFix/>
          </a:blip>
          <a:srcRect/>
          <a:stretch/>
        </p:blipFill>
        <p:spPr>
          <a:xfrm>
            <a:off x="2213812" y="589152"/>
            <a:ext cx="6930188" cy="389823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4"/>
                                        </p:tgtEl>
                                        <p:attrNameLst>
                                          <p:attrName>style.visibility</p:attrName>
                                        </p:attrNameLst>
                                      </p:cBhvr>
                                      <p:to>
                                        <p:strVal val="visible"/>
                                      </p:to>
                                    </p:set>
                                    <p:animEffect transition="in" filter="fade">
                                      <p:cBhvr>
                                        <p:cTn id="7" dur="5000"/>
                                        <p:tgtEl>
                                          <p:spTgt spid="1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pic>
        <p:nvPicPr>
          <p:cNvPr id="189" name="Google Shape;189;p25"/>
          <p:cNvPicPr preferRelativeResize="0"/>
          <p:nvPr/>
        </p:nvPicPr>
        <p:blipFill rotWithShape="1">
          <a:blip r:embed="rId3">
            <a:alphaModFix/>
          </a:blip>
          <a:srcRect t="4118" r="9681" b="3527"/>
          <a:stretch/>
        </p:blipFill>
        <p:spPr>
          <a:xfrm>
            <a:off x="5412075" y="1097075"/>
            <a:ext cx="3681774" cy="3764925"/>
          </a:xfrm>
          <a:prstGeom prst="rect">
            <a:avLst/>
          </a:prstGeom>
          <a:noFill/>
          <a:ln>
            <a:noFill/>
          </a:ln>
        </p:spPr>
      </p:pic>
      <p:pic>
        <p:nvPicPr>
          <p:cNvPr id="190" name="Google Shape;190;p25"/>
          <p:cNvPicPr preferRelativeResize="0"/>
          <p:nvPr/>
        </p:nvPicPr>
        <p:blipFill rotWithShape="1">
          <a:blip r:embed="rId4">
            <a:alphaModFix/>
          </a:blip>
          <a:srcRect l="35449" t="5740"/>
          <a:stretch/>
        </p:blipFill>
        <p:spPr>
          <a:xfrm>
            <a:off x="2300537" y="3369875"/>
            <a:ext cx="3057762" cy="1490716"/>
          </a:xfrm>
          <a:prstGeom prst="rect">
            <a:avLst/>
          </a:prstGeom>
          <a:noFill/>
          <a:ln>
            <a:noFill/>
          </a:ln>
        </p:spPr>
      </p:pic>
      <p:pic>
        <p:nvPicPr>
          <p:cNvPr id="191" name="Google Shape;191;p25"/>
          <p:cNvPicPr preferRelativeResize="0"/>
          <p:nvPr/>
        </p:nvPicPr>
        <p:blipFill rotWithShape="1">
          <a:blip r:embed="rId5">
            <a:alphaModFix/>
          </a:blip>
          <a:srcRect l="32148" t="24874" r="34147"/>
          <a:stretch/>
        </p:blipFill>
        <p:spPr>
          <a:xfrm>
            <a:off x="54025" y="3369150"/>
            <a:ext cx="2192724" cy="1490725"/>
          </a:xfrm>
          <a:prstGeom prst="rect">
            <a:avLst/>
          </a:prstGeom>
          <a:noFill/>
          <a:ln>
            <a:noFill/>
          </a:ln>
        </p:spPr>
      </p:pic>
      <p:pic>
        <p:nvPicPr>
          <p:cNvPr id="192" name="Google Shape;192;p25"/>
          <p:cNvPicPr preferRelativeResize="0"/>
          <p:nvPr/>
        </p:nvPicPr>
        <p:blipFill rotWithShape="1">
          <a:blip r:embed="rId6">
            <a:alphaModFix/>
          </a:blip>
          <a:srcRect l="2040" t="5747" r="10331" b="10952"/>
          <a:stretch/>
        </p:blipFill>
        <p:spPr>
          <a:xfrm>
            <a:off x="54025" y="1097725"/>
            <a:ext cx="5304275" cy="2207675"/>
          </a:xfrm>
          <a:prstGeom prst="rect">
            <a:avLst/>
          </a:prstGeom>
          <a:noFill/>
          <a:ln>
            <a:noFill/>
          </a:ln>
        </p:spPr>
      </p:pic>
      <p:sp>
        <p:nvSpPr>
          <p:cNvPr id="193" name="Google Shape;193;p25"/>
          <p:cNvSpPr txBox="1">
            <a:spLocks noGrp="1"/>
          </p:cNvSpPr>
          <p:nvPr>
            <p:ph type="title" idx="4294967295"/>
          </p:nvPr>
        </p:nvSpPr>
        <p:spPr>
          <a:xfrm>
            <a:off x="199499" y="165650"/>
            <a:ext cx="8761800" cy="8244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990"/>
              <a:buNone/>
            </a:pPr>
            <a:r>
              <a:rPr lang="en" sz="3640">
                <a:latin typeface="Proxima Nova"/>
                <a:ea typeface="Proxima Nova"/>
                <a:cs typeface="Proxima Nova"/>
                <a:sym typeface="Proxima Nova"/>
              </a:rPr>
              <a:t>How are Electric Vehicles a </a:t>
            </a:r>
            <a:br>
              <a:rPr lang="en" sz="3640">
                <a:latin typeface="Proxima Nova"/>
                <a:ea typeface="Proxima Nova"/>
                <a:cs typeface="Proxima Nova"/>
                <a:sym typeface="Proxima Nova"/>
              </a:rPr>
            </a:br>
            <a:r>
              <a:rPr lang="en" sz="3640">
                <a:latin typeface="Proxima Nova"/>
                <a:ea typeface="Proxima Nova"/>
                <a:cs typeface="Proxima Nova"/>
                <a:sym typeface="Proxima Nova"/>
              </a:rPr>
              <a:t>benefit to our environment? </a:t>
            </a:r>
            <a:endParaRPr sz="3640">
              <a:latin typeface="Proxima Nova"/>
              <a:ea typeface="Proxima Nova"/>
              <a:cs typeface="Proxima Nova"/>
              <a:sym typeface="Proxima Nov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26"/>
          <p:cNvSpPr/>
          <p:nvPr/>
        </p:nvSpPr>
        <p:spPr>
          <a:xfrm>
            <a:off x="353130" y="1451825"/>
            <a:ext cx="4049100" cy="1501500"/>
          </a:xfrm>
          <a:prstGeom prst="rect">
            <a:avLst/>
          </a:prstGeom>
          <a:solidFill>
            <a:srgbClr val="E7E6E6">
              <a:alpha val="37254"/>
            </a:srgbClr>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9" name="Google Shape;199;p26"/>
          <p:cNvSpPr/>
          <p:nvPr/>
        </p:nvSpPr>
        <p:spPr>
          <a:xfrm>
            <a:off x="4741770" y="1451825"/>
            <a:ext cx="4049100" cy="1501500"/>
          </a:xfrm>
          <a:prstGeom prst="rect">
            <a:avLst/>
          </a:prstGeom>
          <a:solidFill>
            <a:srgbClr val="E7E6E6">
              <a:alpha val="37254"/>
            </a:srgbClr>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 name="Google Shape;200;p26"/>
          <p:cNvSpPr/>
          <p:nvPr/>
        </p:nvSpPr>
        <p:spPr>
          <a:xfrm>
            <a:off x="353130" y="3137350"/>
            <a:ext cx="4049100" cy="1501500"/>
          </a:xfrm>
          <a:prstGeom prst="rect">
            <a:avLst/>
          </a:prstGeom>
          <a:solidFill>
            <a:srgbClr val="E7E6E6">
              <a:alpha val="37254"/>
            </a:srgbClr>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1" name="Google Shape;201;p26"/>
          <p:cNvSpPr/>
          <p:nvPr/>
        </p:nvSpPr>
        <p:spPr>
          <a:xfrm>
            <a:off x="4741770" y="3137350"/>
            <a:ext cx="4049100" cy="1501500"/>
          </a:xfrm>
          <a:prstGeom prst="rect">
            <a:avLst/>
          </a:prstGeom>
          <a:solidFill>
            <a:srgbClr val="E7E6E6">
              <a:alpha val="37254"/>
            </a:srgbClr>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2" name="Google Shape;202;p26"/>
          <p:cNvSpPr txBox="1">
            <a:spLocks noGrp="1"/>
          </p:cNvSpPr>
          <p:nvPr>
            <p:ph type="title"/>
          </p:nvPr>
        </p:nvSpPr>
        <p:spPr>
          <a:xfrm>
            <a:off x="447000" y="1451825"/>
            <a:ext cx="3811200" cy="1501500"/>
          </a:xfrm>
          <a:prstGeom prst="rect">
            <a:avLst/>
          </a:prstGeom>
          <a:noFill/>
          <a:ln>
            <a:noFill/>
          </a:ln>
        </p:spPr>
        <p:txBody>
          <a:bodyPr spcFirstLastPara="1" wrap="square" lIns="68575" tIns="34275" rIns="68575" bIns="34275" anchor="ctr" anchorCtr="0">
            <a:noAutofit/>
          </a:bodyPr>
          <a:lstStyle/>
          <a:p>
            <a:pPr marL="0" lvl="0" indent="0" algn="l" rtl="0">
              <a:lnSpc>
                <a:spcPct val="125000"/>
              </a:lnSpc>
              <a:spcBef>
                <a:spcPts val="0"/>
              </a:spcBef>
              <a:spcAft>
                <a:spcPts val="0"/>
              </a:spcAft>
              <a:buSzPts val="2400"/>
              <a:buNone/>
            </a:pPr>
            <a:r>
              <a:rPr lang="en" sz="1900">
                <a:solidFill>
                  <a:srgbClr val="0069A6"/>
                </a:solidFill>
                <a:latin typeface="Proxima Nova"/>
                <a:ea typeface="Proxima Nova"/>
                <a:cs typeface="Proxima Nova"/>
                <a:sym typeface="Proxima Nova"/>
              </a:rPr>
              <a:t>Do not put electrical </a:t>
            </a:r>
            <a:br>
              <a:rPr lang="en" sz="1900">
                <a:solidFill>
                  <a:srgbClr val="0069A6"/>
                </a:solidFill>
                <a:latin typeface="Proxima Nova"/>
                <a:ea typeface="Proxima Nova"/>
                <a:cs typeface="Proxima Nova"/>
                <a:sym typeface="Proxima Nova"/>
              </a:rPr>
            </a:br>
            <a:r>
              <a:rPr lang="en" sz="1900">
                <a:solidFill>
                  <a:srgbClr val="0069A6"/>
                </a:solidFill>
                <a:latin typeface="Proxima Nova"/>
                <a:ea typeface="Proxima Nova"/>
                <a:cs typeface="Proxima Nova"/>
                <a:sym typeface="Proxima Nova"/>
              </a:rPr>
              <a:t>components in your mouth.</a:t>
            </a:r>
            <a:endParaRPr sz="1900">
              <a:solidFill>
                <a:srgbClr val="0069A6"/>
              </a:solidFill>
              <a:latin typeface="Proxima Nova"/>
              <a:ea typeface="Proxima Nova"/>
              <a:cs typeface="Proxima Nova"/>
              <a:sym typeface="Proxima Nova"/>
            </a:endParaRPr>
          </a:p>
        </p:txBody>
      </p:sp>
      <p:sp>
        <p:nvSpPr>
          <p:cNvPr id="203" name="Google Shape;203;p26"/>
          <p:cNvSpPr txBox="1">
            <a:spLocks noGrp="1"/>
          </p:cNvSpPr>
          <p:nvPr>
            <p:ph type="title"/>
          </p:nvPr>
        </p:nvSpPr>
        <p:spPr>
          <a:xfrm>
            <a:off x="5236350" y="1451825"/>
            <a:ext cx="2951100" cy="1501500"/>
          </a:xfrm>
          <a:prstGeom prst="rect">
            <a:avLst/>
          </a:prstGeom>
          <a:noFill/>
          <a:ln>
            <a:noFill/>
          </a:ln>
        </p:spPr>
        <p:txBody>
          <a:bodyPr spcFirstLastPara="1" wrap="square" lIns="68575" tIns="34275" rIns="68575" bIns="34275" anchor="ctr" anchorCtr="0">
            <a:noAutofit/>
          </a:bodyPr>
          <a:lstStyle/>
          <a:p>
            <a:pPr marL="0" lvl="0" indent="0" algn="l" rtl="0">
              <a:lnSpc>
                <a:spcPct val="125000"/>
              </a:lnSpc>
              <a:spcBef>
                <a:spcPts val="0"/>
              </a:spcBef>
              <a:spcAft>
                <a:spcPts val="0"/>
              </a:spcAft>
              <a:buSzPts val="2400"/>
              <a:buNone/>
            </a:pPr>
            <a:r>
              <a:rPr lang="en" sz="1900">
                <a:solidFill>
                  <a:srgbClr val="0069A6"/>
                </a:solidFill>
                <a:latin typeface="Proxima Nova"/>
                <a:ea typeface="Proxima Nova"/>
                <a:cs typeface="Proxima Nova"/>
                <a:sym typeface="Proxima Nova"/>
              </a:rPr>
              <a:t>Do not use your teeth as tools. </a:t>
            </a:r>
            <a:endParaRPr sz="1900">
              <a:solidFill>
                <a:srgbClr val="0069A6"/>
              </a:solidFill>
              <a:latin typeface="Proxima Nova"/>
              <a:ea typeface="Proxima Nova"/>
              <a:cs typeface="Proxima Nova"/>
              <a:sym typeface="Proxima Nova"/>
            </a:endParaRPr>
          </a:p>
        </p:txBody>
      </p:sp>
      <p:sp>
        <p:nvSpPr>
          <p:cNvPr id="204" name="Google Shape;204;p26"/>
          <p:cNvSpPr txBox="1">
            <a:spLocks noGrp="1"/>
          </p:cNvSpPr>
          <p:nvPr>
            <p:ph type="title"/>
          </p:nvPr>
        </p:nvSpPr>
        <p:spPr>
          <a:xfrm>
            <a:off x="5236350" y="3137350"/>
            <a:ext cx="2951100" cy="1501500"/>
          </a:xfrm>
          <a:prstGeom prst="rect">
            <a:avLst/>
          </a:prstGeom>
          <a:noFill/>
          <a:ln>
            <a:noFill/>
          </a:ln>
        </p:spPr>
        <p:txBody>
          <a:bodyPr spcFirstLastPara="1" wrap="square" lIns="68575" tIns="34275" rIns="68575" bIns="34275" anchor="ctr" anchorCtr="0">
            <a:noAutofit/>
          </a:bodyPr>
          <a:lstStyle/>
          <a:p>
            <a:pPr marL="0" lvl="0" indent="0" algn="l" rtl="0">
              <a:lnSpc>
                <a:spcPct val="125000"/>
              </a:lnSpc>
              <a:spcBef>
                <a:spcPts val="0"/>
              </a:spcBef>
              <a:spcAft>
                <a:spcPts val="0"/>
              </a:spcAft>
              <a:buSzPts val="2400"/>
              <a:buNone/>
            </a:pPr>
            <a:r>
              <a:rPr lang="en" sz="1900">
                <a:solidFill>
                  <a:srgbClr val="0069A6"/>
                </a:solidFill>
                <a:latin typeface="Proxima Nova"/>
                <a:ea typeface="Proxima Nova"/>
                <a:cs typeface="Proxima Nova"/>
                <a:sym typeface="Proxima Nova"/>
              </a:rPr>
              <a:t>If anything get hots, </a:t>
            </a:r>
            <a:br>
              <a:rPr lang="en" sz="1900">
                <a:solidFill>
                  <a:srgbClr val="0069A6"/>
                </a:solidFill>
                <a:latin typeface="Proxima Nova"/>
                <a:ea typeface="Proxima Nova"/>
                <a:cs typeface="Proxima Nova"/>
                <a:sym typeface="Proxima Nova"/>
              </a:rPr>
            </a:br>
            <a:r>
              <a:rPr lang="en" sz="1900">
                <a:solidFill>
                  <a:srgbClr val="0069A6"/>
                </a:solidFill>
                <a:latin typeface="Proxima Nova"/>
                <a:ea typeface="Proxima Nova"/>
                <a:cs typeface="Proxima Nova"/>
                <a:sym typeface="Proxima Nova"/>
              </a:rPr>
              <a:t>call over the teacher. </a:t>
            </a:r>
            <a:endParaRPr sz="1900">
              <a:solidFill>
                <a:srgbClr val="0069A6"/>
              </a:solidFill>
              <a:latin typeface="Proxima Nova"/>
              <a:ea typeface="Proxima Nova"/>
              <a:cs typeface="Proxima Nova"/>
              <a:sym typeface="Proxima Nova"/>
            </a:endParaRPr>
          </a:p>
        </p:txBody>
      </p:sp>
      <p:cxnSp>
        <p:nvCxnSpPr>
          <p:cNvPr id="205" name="Google Shape;205;p26"/>
          <p:cNvCxnSpPr/>
          <p:nvPr/>
        </p:nvCxnSpPr>
        <p:spPr>
          <a:xfrm>
            <a:off x="362675" y="1457775"/>
            <a:ext cx="4030500" cy="0"/>
          </a:xfrm>
          <a:prstGeom prst="straightConnector1">
            <a:avLst/>
          </a:prstGeom>
          <a:noFill/>
          <a:ln w="19050" cap="flat" cmpd="sng">
            <a:solidFill>
              <a:schemeClr val="accent4"/>
            </a:solidFill>
            <a:prstDash val="solid"/>
            <a:round/>
            <a:headEnd type="none" w="sm" len="sm"/>
            <a:tailEnd type="none" w="sm" len="sm"/>
          </a:ln>
        </p:spPr>
      </p:cxnSp>
      <p:cxnSp>
        <p:nvCxnSpPr>
          <p:cNvPr id="206" name="Google Shape;206;p26"/>
          <p:cNvCxnSpPr/>
          <p:nvPr/>
        </p:nvCxnSpPr>
        <p:spPr>
          <a:xfrm>
            <a:off x="4734650" y="1457775"/>
            <a:ext cx="4030500" cy="0"/>
          </a:xfrm>
          <a:prstGeom prst="straightConnector1">
            <a:avLst/>
          </a:prstGeom>
          <a:noFill/>
          <a:ln w="19050" cap="flat" cmpd="sng">
            <a:solidFill>
              <a:schemeClr val="accent4"/>
            </a:solidFill>
            <a:prstDash val="solid"/>
            <a:round/>
            <a:headEnd type="none" w="sm" len="sm"/>
            <a:tailEnd type="none" w="sm" len="sm"/>
          </a:ln>
        </p:spPr>
      </p:cxnSp>
      <p:cxnSp>
        <p:nvCxnSpPr>
          <p:cNvPr id="207" name="Google Shape;207;p26"/>
          <p:cNvCxnSpPr/>
          <p:nvPr/>
        </p:nvCxnSpPr>
        <p:spPr>
          <a:xfrm>
            <a:off x="362675" y="3152900"/>
            <a:ext cx="4030500" cy="0"/>
          </a:xfrm>
          <a:prstGeom prst="straightConnector1">
            <a:avLst/>
          </a:prstGeom>
          <a:noFill/>
          <a:ln w="19050" cap="flat" cmpd="sng">
            <a:solidFill>
              <a:schemeClr val="accent4"/>
            </a:solidFill>
            <a:prstDash val="solid"/>
            <a:round/>
            <a:headEnd type="none" w="sm" len="sm"/>
            <a:tailEnd type="none" w="sm" len="sm"/>
          </a:ln>
        </p:spPr>
      </p:cxnSp>
      <p:cxnSp>
        <p:nvCxnSpPr>
          <p:cNvPr id="208" name="Google Shape;208;p26"/>
          <p:cNvCxnSpPr/>
          <p:nvPr/>
        </p:nvCxnSpPr>
        <p:spPr>
          <a:xfrm>
            <a:off x="4734650" y="3152900"/>
            <a:ext cx="4030500" cy="0"/>
          </a:xfrm>
          <a:prstGeom prst="straightConnector1">
            <a:avLst/>
          </a:prstGeom>
          <a:noFill/>
          <a:ln w="19050" cap="flat" cmpd="sng">
            <a:solidFill>
              <a:schemeClr val="accent4"/>
            </a:solidFill>
            <a:prstDash val="solid"/>
            <a:round/>
            <a:headEnd type="none" w="sm" len="sm"/>
            <a:tailEnd type="none" w="sm" len="sm"/>
          </a:ln>
        </p:spPr>
      </p:cxnSp>
      <p:sp>
        <p:nvSpPr>
          <p:cNvPr id="209" name="Google Shape;209;p26"/>
          <p:cNvSpPr txBox="1">
            <a:spLocks noGrp="1"/>
          </p:cNvSpPr>
          <p:nvPr>
            <p:ph type="title"/>
          </p:nvPr>
        </p:nvSpPr>
        <p:spPr>
          <a:xfrm>
            <a:off x="447000" y="3197550"/>
            <a:ext cx="3811200" cy="1501500"/>
          </a:xfrm>
          <a:prstGeom prst="rect">
            <a:avLst/>
          </a:prstGeom>
          <a:noFill/>
          <a:ln>
            <a:noFill/>
          </a:ln>
        </p:spPr>
        <p:txBody>
          <a:bodyPr spcFirstLastPara="1" wrap="square" lIns="68575" tIns="34275" rIns="68575" bIns="34275" anchor="ctr" anchorCtr="0">
            <a:noAutofit/>
          </a:bodyPr>
          <a:lstStyle/>
          <a:p>
            <a:pPr marL="0" lvl="0" indent="0" algn="l" rtl="0">
              <a:lnSpc>
                <a:spcPct val="125000"/>
              </a:lnSpc>
              <a:spcBef>
                <a:spcPts val="0"/>
              </a:spcBef>
              <a:spcAft>
                <a:spcPts val="0"/>
              </a:spcAft>
              <a:buSzPts val="2400"/>
              <a:buNone/>
            </a:pPr>
            <a:r>
              <a:rPr lang="en" sz="1900">
                <a:solidFill>
                  <a:srgbClr val="0069A6"/>
                </a:solidFill>
                <a:latin typeface="Proxima Nova"/>
                <a:ea typeface="Proxima Nova"/>
                <a:cs typeface="Proxima Nova"/>
                <a:sym typeface="Proxima Nova"/>
              </a:rPr>
              <a:t>Never run the path directly from the battery, back to the battery.</a:t>
            </a:r>
            <a:endParaRPr sz="1900">
              <a:solidFill>
                <a:srgbClr val="0069A6"/>
              </a:solidFill>
              <a:latin typeface="Proxima Nova"/>
              <a:ea typeface="Proxima Nova"/>
              <a:cs typeface="Proxima Nova"/>
              <a:sym typeface="Proxima Nova"/>
            </a:endParaRPr>
          </a:p>
        </p:txBody>
      </p:sp>
      <p:sp>
        <p:nvSpPr>
          <p:cNvPr id="210" name="Google Shape;210;p26"/>
          <p:cNvSpPr/>
          <p:nvPr/>
        </p:nvSpPr>
        <p:spPr>
          <a:xfrm>
            <a:off x="3659575" y="2214725"/>
            <a:ext cx="1576800" cy="15768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11" name="Google Shape;211;p26"/>
          <p:cNvPicPr preferRelativeResize="0"/>
          <p:nvPr/>
        </p:nvPicPr>
        <p:blipFill rotWithShape="1">
          <a:blip r:embed="rId3">
            <a:alphaModFix/>
          </a:blip>
          <a:srcRect/>
          <a:stretch/>
        </p:blipFill>
        <p:spPr>
          <a:xfrm>
            <a:off x="3789275" y="2389970"/>
            <a:ext cx="1293750" cy="1293750"/>
          </a:xfrm>
          <a:prstGeom prst="rect">
            <a:avLst/>
          </a:prstGeom>
          <a:noFill/>
          <a:ln>
            <a:noFill/>
          </a:ln>
        </p:spPr>
      </p:pic>
      <p:sp>
        <p:nvSpPr>
          <p:cNvPr id="212" name="Google Shape;212;p26"/>
          <p:cNvSpPr txBox="1">
            <a:spLocks noGrp="1"/>
          </p:cNvSpPr>
          <p:nvPr>
            <p:ph type="title"/>
          </p:nvPr>
        </p:nvSpPr>
        <p:spPr>
          <a:xfrm>
            <a:off x="199499" y="165650"/>
            <a:ext cx="8761800" cy="8244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SzPts val="4100"/>
              <a:buNone/>
            </a:pPr>
            <a:r>
              <a:rPr lang="en" sz="3600">
                <a:latin typeface="Proxima Nova"/>
                <a:ea typeface="Proxima Nova"/>
                <a:cs typeface="Proxima Nova"/>
                <a:sym typeface="Proxima Nova"/>
              </a:rPr>
              <a:t>Safety</a:t>
            </a:r>
            <a:endParaRPr sz="3600">
              <a:latin typeface="Proxima Nova"/>
              <a:ea typeface="Proxima Nova"/>
              <a:cs typeface="Proxima Nova"/>
              <a:sym typeface="Proxima Nov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27"/>
          <p:cNvSpPr txBox="1">
            <a:spLocks noGrp="1"/>
          </p:cNvSpPr>
          <p:nvPr>
            <p:ph type="title"/>
          </p:nvPr>
        </p:nvSpPr>
        <p:spPr>
          <a:xfrm>
            <a:off x="199500" y="165650"/>
            <a:ext cx="8761800" cy="10185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2400"/>
              <a:buNone/>
            </a:pPr>
            <a:r>
              <a:rPr lang="en" sz="3600">
                <a:solidFill>
                  <a:srgbClr val="002D73"/>
                </a:solidFill>
                <a:latin typeface="Proxima Nova"/>
                <a:ea typeface="Proxima Nova"/>
                <a:cs typeface="Proxima Nova"/>
                <a:sym typeface="Proxima Nova"/>
              </a:rPr>
              <a:t>Build your own Zero Emission Vehicle </a:t>
            </a:r>
            <a:br>
              <a:rPr lang="en" sz="3600">
                <a:solidFill>
                  <a:srgbClr val="002D73"/>
                </a:solidFill>
                <a:latin typeface="Proxima Nova"/>
                <a:ea typeface="Proxima Nova"/>
                <a:cs typeface="Proxima Nova"/>
                <a:sym typeface="Proxima Nova"/>
              </a:rPr>
            </a:br>
            <a:r>
              <a:rPr lang="en" sz="3600">
                <a:solidFill>
                  <a:srgbClr val="002D73"/>
                </a:solidFill>
                <a:latin typeface="Proxima Nova"/>
                <a:ea typeface="Proxima Nova"/>
                <a:cs typeface="Proxima Nova"/>
                <a:sym typeface="Proxima Nova"/>
              </a:rPr>
              <a:t>(ZEV)</a:t>
            </a:r>
            <a:endParaRPr sz="3600">
              <a:solidFill>
                <a:srgbClr val="002D73"/>
              </a:solidFill>
              <a:latin typeface="Proxima Nova"/>
              <a:ea typeface="Proxima Nova"/>
              <a:cs typeface="Proxima Nova"/>
              <a:sym typeface="Proxima Nova"/>
            </a:endParaRPr>
          </a:p>
        </p:txBody>
      </p:sp>
      <p:pic>
        <p:nvPicPr>
          <p:cNvPr id="218" name="Google Shape;218;p27"/>
          <p:cNvPicPr preferRelativeResize="0"/>
          <p:nvPr/>
        </p:nvPicPr>
        <p:blipFill rotWithShape="1">
          <a:blip r:embed="rId3">
            <a:alphaModFix/>
          </a:blip>
          <a:srcRect/>
          <a:stretch/>
        </p:blipFill>
        <p:spPr>
          <a:xfrm>
            <a:off x="613000" y="1250675"/>
            <a:ext cx="3588024" cy="3588024"/>
          </a:xfrm>
          <a:prstGeom prst="rect">
            <a:avLst/>
          </a:prstGeom>
          <a:noFill/>
          <a:ln>
            <a:noFill/>
          </a:ln>
        </p:spPr>
      </p:pic>
      <p:pic>
        <p:nvPicPr>
          <p:cNvPr id="219" name="Google Shape;219;p27"/>
          <p:cNvPicPr preferRelativeResize="0"/>
          <p:nvPr/>
        </p:nvPicPr>
        <p:blipFill rotWithShape="1">
          <a:blip r:embed="rId4">
            <a:alphaModFix/>
          </a:blip>
          <a:srcRect/>
          <a:stretch/>
        </p:blipFill>
        <p:spPr>
          <a:xfrm>
            <a:off x="4201024" y="1306950"/>
            <a:ext cx="4638176" cy="3040212"/>
          </a:xfrm>
          <a:prstGeom prst="rect">
            <a:avLst/>
          </a:prstGeom>
          <a:noFill/>
          <a:ln>
            <a:noFill/>
          </a:ln>
        </p:spPr>
      </p:pic>
    </p:spTree>
  </p:cSld>
  <p:clrMapOvr>
    <a:masterClrMapping/>
  </p:clrMapOvr>
</p:sld>
</file>

<file path=ppt/theme/theme1.xml><?xml version="1.0" encoding="utf-8"?>
<a:theme xmlns:a="http://schemas.openxmlformats.org/drawingml/2006/main" name="WhyMaker and NYPA_Templat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hyMaker and NYPA_Templat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1157</Words>
  <Application>Microsoft Office PowerPoint</Application>
  <PresentationFormat>On-screen Show (16:9)</PresentationFormat>
  <Paragraphs>97</Paragraphs>
  <Slides>13</Slides>
  <Notes>13</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13</vt:i4>
      </vt:variant>
    </vt:vector>
  </HeadingPairs>
  <TitlesOfParts>
    <vt:vector size="19" baseType="lpstr">
      <vt:lpstr>Proxima Nova</vt:lpstr>
      <vt:lpstr>Arial</vt:lpstr>
      <vt:lpstr>Merriweather Sans</vt:lpstr>
      <vt:lpstr>Calibri</vt:lpstr>
      <vt:lpstr>WhyMaker and NYPA_Template</vt:lpstr>
      <vt:lpstr>WhyMaker and NYPA_Template</vt:lpstr>
      <vt:lpstr>Zero Emission Vehicles </vt:lpstr>
      <vt:lpstr>WHAT IS TRANSPORTATION?  HOW DO WE USE TRANSPORTATION?</vt:lpstr>
      <vt:lpstr>PowerPoint Presentation</vt:lpstr>
      <vt:lpstr>Internal Combustion Engine </vt:lpstr>
      <vt:lpstr>PowerPoint Presentation</vt:lpstr>
      <vt:lpstr>PowerPoint Presentation</vt:lpstr>
      <vt:lpstr>How are Electric Vehicles a  benefit to our environment? </vt:lpstr>
      <vt:lpstr>Do not put electrical  components in your mouth.</vt:lpstr>
      <vt:lpstr>Build your own Zero Emission Vehicle  (ZEV)</vt:lpstr>
      <vt:lpstr>PowerPoint Presentation</vt:lpstr>
      <vt:lpstr>Pollution</vt:lpstr>
      <vt:lpstr>Would you rather... </vt:lpstr>
      <vt:lpstr>HOW WOULD OUR COMMUNITY CHANGE IF ALL OF OUR TRANSPORTATION WAS  ZERO EMISSIONS?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Zero Emission Vehicles </dc:title>
  <cp:lastModifiedBy>DeRosa, Alexandra</cp:lastModifiedBy>
  <cp:revision>1</cp:revision>
  <dcterms:modified xsi:type="dcterms:W3CDTF">2023-02-07T15:47:25Z</dcterms:modified>
</cp:coreProperties>
</file>